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8516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5014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5307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0766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46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5745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8757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1606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390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476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2807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4054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BE36F11-DF05-4F9B-B502-6E3726936E6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19A08D9-E9B2-4A07-BC5E-A4955B7DCD3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2043658"/>
          </a:xfrm>
        </p:spPr>
        <p:txBody>
          <a:bodyPr>
            <a:normAutofit/>
          </a:bodyPr>
          <a:lstStyle/>
          <a:p>
            <a:pPr algn="l"/>
            <a:r>
              <a:rPr lang="cs-CZ" sz="1800" dirty="0"/>
              <a:t>NÁZEV ŠKOLY:  </a:t>
            </a:r>
            <a:r>
              <a:rPr lang="cs-CZ" sz="1800" dirty="0" smtClean="0"/>
              <a:t>Základní škola Kolín </a:t>
            </a:r>
            <a:r>
              <a:rPr lang="cs-CZ" sz="1800" dirty="0"/>
              <a:t>V., Mnichovická 62</a:t>
            </a:r>
            <a:br>
              <a:rPr lang="cs-CZ" sz="1800" dirty="0"/>
            </a:br>
            <a:r>
              <a:rPr lang="cs-CZ" sz="1800" dirty="0"/>
              <a:t>AUTOR: Hana Řebíčková</a:t>
            </a:r>
            <a:br>
              <a:rPr lang="cs-CZ" sz="1800" dirty="0"/>
            </a:br>
            <a:r>
              <a:rPr lang="cs-CZ" sz="1800" dirty="0"/>
              <a:t>NÁZEV: </a:t>
            </a:r>
            <a:r>
              <a:rPr lang="cs-CZ" sz="1800" dirty="0" smtClean="0"/>
              <a:t>VY_32_INOVACE_18_AJ6-9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TEMA: </a:t>
            </a:r>
            <a:r>
              <a:rPr lang="cs-CZ" sz="1800" dirty="0" err="1" smtClean="0"/>
              <a:t>Renaissance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DATUM: 20.4.2013</a:t>
            </a:r>
            <a:endParaRPr lang="cs-CZ" sz="1800" dirty="0"/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963" y="5013176"/>
            <a:ext cx="5664835" cy="123507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12553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Renaissance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c</a:t>
            </a:r>
            <a:r>
              <a:rPr lang="cs-CZ" dirty="0" err="1" smtClean="0"/>
              <a:t>ultural</a:t>
            </a:r>
            <a:r>
              <a:rPr lang="cs-CZ" dirty="0" smtClean="0"/>
              <a:t> and </a:t>
            </a:r>
            <a:r>
              <a:rPr lang="cs-CZ" dirty="0" err="1" smtClean="0"/>
              <a:t>artistic</a:t>
            </a:r>
            <a:r>
              <a:rPr lang="cs-CZ" dirty="0" smtClean="0"/>
              <a:t> </a:t>
            </a:r>
            <a:r>
              <a:rPr lang="cs-CZ" dirty="0" err="1" smtClean="0"/>
              <a:t>movement</a:t>
            </a:r>
            <a:endParaRPr lang="cs-CZ" dirty="0" smtClean="0"/>
          </a:p>
          <a:p>
            <a:r>
              <a:rPr lang="cs-CZ" dirty="0" smtClean="0"/>
              <a:t>1485 – Tudor Dynasty</a:t>
            </a:r>
          </a:p>
          <a:p>
            <a:r>
              <a:rPr lang="cs-CZ" dirty="0"/>
              <a:t>u</a:t>
            </a:r>
            <a:r>
              <a:rPr lang="cs-CZ" dirty="0" smtClean="0"/>
              <a:t>se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printing</a:t>
            </a:r>
            <a:r>
              <a:rPr lang="cs-CZ" dirty="0" smtClean="0"/>
              <a:t> </a:t>
            </a:r>
            <a:r>
              <a:rPr lang="cs-CZ" dirty="0" err="1" smtClean="0"/>
              <a:t>press</a:t>
            </a:r>
            <a:r>
              <a:rPr lang="cs-CZ" dirty="0" smtClean="0"/>
              <a:t> - William </a:t>
            </a:r>
            <a:r>
              <a:rPr lang="cs-CZ" dirty="0" err="1" smtClean="0"/>
              <a:t>Caxton</a:t>
            </a:r>
            <a:endParaRPr lang="cs-CZ" dirty="0" smtClean="0"/>
          </a:p>
          <a:p>
            <a:r>
              <a:rPr lang="cs-CZ" dirty="0" err="1"/>
              <a:t>r</a:t>
            </a:r>
            <a:r>
              <a:rPr lang="cs-CZ" dirty="0" err="1" smtClean="0"/>
              <a:t>ise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education</a:t>
            </a:r>
            <a:endParaRPr lang="cs-CZ" dirty="0" smtClean="0"/>
          </a:p>
          <a:p>
            <a:r>
              <a:rPr lang="cs-CZ" dirty="0" err="1"/>
              <a:t>t</a:t>
            </a:r>
            <a:r>
              <a:rPr lang="cs-CZ" dirty="0" err="1" smtClean="0"/>
              <a:t>ranslation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the Bible</a:t>
            </a:r>
          </a:p>
          <a:p>
            <a:pPr lvl="1"/>
            <a:r>
              <a:rPr lang="cs-CZ" dirty="0" smtClean="0"/>
              <a:t>John </a:t>
            </a:r>
            <a:r>
              <a:rPr lang="cs-CZ" dirty="0" err="1" smtClean="0"/>
              <a:t>Wicliffe</a:t>
            </a:r>
            <a:endParaRPr lang="cs-CZ" dirty="0" smtClean="0"/>
          </a:p>
          <a:p>
            <a:endParaRPr lang="cs-CZ" dirty="0" smtClean="0"/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797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Renaissance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err="1" smtClean="0"/>
              <a:t>Geoffrey</a:t>
            </a:r>
            <a:r>
              <a:rPr lang="cs-CZ" b="1" dirty="0" smtClean="0"/>
              <a:t> </a:t>
            </a:r>
            <a:r>
              <a:rPr lang="cs-CZ" b="1" dirty="0" err="1" smtClean="0"/>
              <a:t>Chaucer</a:t>
            </a:r>
            <a:endParaRPr lang="cs-CZ" b="1" dirty="0" smtClean="0"/>
          </a:p>
          <a:p>
            <a:r>
              <a:rPr lang="cs-CZ" dirty="0" err="1"/>
              <a:t>p</a:t>
            </a:r>
            <a:r>
              <a:rPr lang="cs-CZ" dirty="0" err="1" smtClean="0"/>
              <a:t>opularization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English</a:t>
            </a:r>
          </a:p>
          <a:p>
            <a:r>
              <a:rPr lang="cs-CZ" dirty="0" smtClean="0"/>
              <a:t>Canterbury </a:t>
            </a:r>
            <a:r>
              <a:rPr lang="cs-CZ" dirty="0" err="1" smtClean="0"/>
              <a:t>Tales</a:t>
            </a:r>
            <a:r>
              <a:rPr lang="cs-CZ" dirty="0" smtClean="0"/>
              <a:t> – his </a:t>
            </a:r>
            <a:r>
              <a:rPr lang="cs-CZ" dirty="0" err="1" smtClean="0"/>
              <a:t>masterpiece</a:t>
            </a:r>
            <a:endParaRPr lang="cs-CZ" dirty="0" smtClean="0"/>
          </a:p>
          <a:p>
            <a:r>
              <a:rPr lang="cs-CZ" dirty="0" err="1" smtClean="0"/>
              <a:t>Book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the </a:t>
            </a:r>
            <a:r>
              <a:rPr lang="cs-CZ" dirty="0" err="1" smtClean="0"/>
              <a:t>Duchess</a:t>
            </a:r>
            <a:endParaRPr lang="cs-CZ" dirty="0" smtClean="0"/>
          </a:p>
          <a:p>
            <a:r>
              <a:rPr lang="cs-CZ" dirty="0" smtClean="0"/>
              <a:t>The legend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Women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45152" y="2132856"/>
            <a:ext cx="3419856" cy="367358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32857"/>
            <a:ext cx="2025774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343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Renaissance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Edmund Spenser - </a:t>
            </a:r>
            <a:r>
              <a:rPr lang="cs-CZ" sz="3600" dirty="0" err="1" smtClean="0"/>
              <a:t>poetry</a:t>
            </a:r>
            <a:endParaRPr lang="cs-CZ" sz="3600" dirty="0" smtClean="0"/>
          </a:p>
          <a:p>
            <a:r>
              <a:rPr lang="cs-CZ" sz="3600" b="1" dirty="0" err="1" smtClean="0"/>
              <a:t>Humanism</a:t>
            </a:r>
            <a:r>
              <a:rPr lang="cs-CZ" sz="3600" b="1" dirty="0" smtClean="0"/>
              <a:t> : </a:t>
            </a:r>
          </a:p>
          <a:p>
            <a:pPr lvl="1"/>
            <a:r>
              <a:rPr lang="cs-CZ" sz="3600" dirty="0" smtClean="0"/>
              <a:t>Thomas More</a:t>
            </a:r>
          </a:p>
          <a:p>
            <a:pPr lvl="1"/>
            <a:r>
              <a:rPr lang="cs-CZ" sz="3600" dirty="0" smtClean="0"/>
              <a:t>Francis Bacon</a:t>
            </a:r>
          </a:p>
        </p:txBody>
      </p:sp>
    </p:spTree>
    <p:extLst>
      <p:ext uri="{BB962C8B-B14F-4D97-AF65-F5344CB8AC3E}">
        <p14:creationId xmlns:p14="http://schemas.microsoft.com/office/powerpoint/2010/main" val="2240699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Renaissance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dirty="0" err="1" smtClean="0"/>
              <a:t>Elizabethan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Theatre</a:t>
            </a:r>
            <a:r>
              <a:rPr lang="cs-CZ" sz="2800" b="1" dirty="0" smtClean="0"/>
              <a:t>:</a:t>
            </a:r>
          </a:p>
          <a:p>
            <a:pPr lvl="1"/>
            <a:r>
              <a:rPr lang="cs-CZ" sz="2800" i="1" dirty="0" smtClean="0"/>
              <a:t>William Shakespeare</a:t>
            </a:r>
          </a:p>
          <a:p>
            <a:pPr lvl="1"/>
            <a:r>
              <a:rPr lang="cs-CZ" sz="2800" dirty="0" smtClean="0"/>
              <a:t>Thomas </a:t>
            </a:r>
            <a:r>
              <a:rPr lang="cs-CZ" sz="2800" dirty="0" err="1" smtClean="0"/>
              <a:t>Wyatt</a:t>
            </a:r>
            <a:endParaRPr lang="cs-CZ" sz="2800" dirty="0" smtClean="0"/>
          </a:p>
          <a:p>
            <a:pPr lvl="1"/>
            <a:r>
              <a:rPr lang="cs-CZ" sz="2800" dirty="0" smtClean="0"/>
              <a:t>Christopher </a:t>
            </a:r>
            <a:r>
              <a:rPr lang="cs-CZ" sz="2800" dirty="0" err="1" smtClean="0"/>
              <a:t>Marlowe</a:t>
            </a:r>
            <a:endParaRPr lang="cs-CZ" sz="2800" dirty="0" smtClean="0"/>
          </a:p>
          <a:p>
            <a:pPr lvl="1"/>
            <a:r>
              <a:rPr lang="cs-CZ" sz="2800" dirty="0" smtClean="0"/>
              <a:t>Ben Johnson</a:t>
            </a:r>
          </a:p>
          <a:p>
            <a:pPr marL="365760" lvl="1" indent="0">
              <a:buNone/>
            </a:pP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1601417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4921616"/>
          </a:xfrm>
        </p:spPr>
        <p:txBody>
          <a:bodyPr anchor="t"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Anotace:</a:t>
            </a:r>
            <a:br>
              <a:rPr lang="cs-CZ" sz="2400" b="1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Materiál </a:t>
            </a:r>
            <a:r>
              <a:rPr lang="cs-CZ" sz="2400" dirty="0" smtClean="0">
                <a:solidFill>
                  <a:schemeClr val="tx1"/>
                </a:solidFill>
              </a:rPr>
              <a:t>slouží k práci s interaktivní tabulí. Lze ho použít k zopakování nebo výkladu učiva na téma </a:t>
            </a:r>
            <a:r>
              <a:rPr lang="cs-CZ" sz="2400" i="1" dirty="0" err="1" smtClean="0">
                <a:solidFill>
                  <a:schemeClr val="tx1"/>
                </a:solidFill>
              </a:rPr>
              <a:t>Renaissance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>
                <a:solidFill>
                  <a:schemeClr val="tx1"/>
                </a:solidFill>
              </a:rPr>
              <a:t/>
            </a:r>
            <a:br>
              <a:rPr lang="cs-CZ" sz="2400" dirty="0">
                <a:solidFill>
                  <a:schemeClr val="tx1"/>
                </a:solidFill>
              </a:rPr>
            </a:br>
            <a:r>
              <a:rPr lang="cs-CZ" sz="2400" b="1" dirty="0">
                <a:solidFill>
                  <a:schemeClr val="tx1"/>
                </a:solidFill>
              </a:rPr>
              <a:t>Citace:</a:t>
            </a:r>
            <a:r>
              <a:rPr lang="cs-CZ" sz="2400" dirty="0">
                <a:solidFill>
                  <a:schemeClr val="tx1"/>
                </a:solidFill>
              </a:rPr>
              <a:t/>
            </a:r>
            <a:br>
              <a:rPr lang="cs-CZ" sz="2400" dirty="0">
                <a:solidFill>
                  <a:schemeClr val="tx1"/>
                </a:solidFill>
              </a:rPr>
            </a:br>
            <a:r>
              <a:rPr lang="cs-CZ" sz="2000" dirty="0">
                <a:solidFill>
                  <a:schemeClr val="tx1"/>
                </a:solidFill>
              </a:rPr>
              <a:t>www.middle-ages.org.uk</a:t>
            </a:r>
            <a:br>
              <a:rPr lang="cs-CZ" sz="2000" dirty="0">
                <a:solidFill>
                  <a:schemeClr val="tx1"/>
                </a:solidFill>
              </a:rPr>
            </a:br>
            <a:r>
              <a:rPr lang="cs-CZ" sz="2000" dirty="0">
                <a:solidFill>
                  <a:schemeClr val="tx1"/>
                </a:solidFill>
              </a:rPr>
              <a:t/>
            </a:r>
            <a:br>
              <a:rPr lang="cs-CZ" sz="2000" dirty="0">
                <a:solidFill>
                  <a:schemeClr val="tx1"/>
                </a:solidFill>
              </a:rPr>
            </a:br>
            <a:r>
              <a:rPr lang="cs-CZ" sz="2000" dirty="0">
                <a:solidFill>
                  <a:schemeClr val="tx1"/>
                </a:solidFill>
              </a:rPr>
              <a:t>http://</a:t>
            </a:r>
            <a:r>
              <a:rPr lang="cs-CZ" sz="2000" dirty="0" smtClean="0">
                <a:solidFill>
                  <a:schemeClr val="tx1"/>
                </a:solidFill>
              </a:rPr>
              <a:t>t3.gstatic.com/images?q=tbn:ANd9GcRLkE5nMzqWuS7X0fFBc9NiSGBVfV9V-YjwhYOx4O-R5MYZ7k-D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149884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80</Words>
  <Application>Microsoft Office PowerPoint</Application>
  <PresentationFormat>Předvádění na obrazovce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Austin</vt:lpstr>
      <vt:lpstr>NÁZEV ŠKOLY:  Základní škola Kolín V., Mnichovická 62 AUTOR: Hana Řebíčková NÁZEV: VY_32_INOVACE_18_AJ6-9 TEMA: Renaissance DATUM: 20.4.2013</vt:lpstr>
      <vt:lpstr>Renaissance </vt:lpstr>
      <vt:lpstr>Renaissance</vt:lpstr>
      <vt:lpstr>Renaissance</vt:lpstr>
      <vt:lpstr>Renaissance</vt:lpstr>
      <vt:lpstr>Anotace: Materiál slouží k práci s interaktivní tabulí. Lze ho použít k zopakování nebo výkladu učiva na téma Renaissance.  Citace: www.middle-ages.org.uk  http://t3.gstatic.com/images?q=tbn:ANd9GcRLkE5nMzqWuS7X0fFBc9NiSGBVfV9V-YjwhYOx4O-R5MYZ7k-D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ZŠ Kolín V., Mnichovická 62 AUTOR: Hana Řebíčková NÁZEV: VY_32_INOVACE_17_Anglický jazyk  6.-9. ročník TEMA: Renaissance</dc:title>
  <dc:creator>Hanička</dc:creator>
  <cp:lastModifiedBy>ucitel</cp:lastModifiedBy>
  <cp:revision>4</cp:revision>
  <dcterms:created xsi:type="dcterms:W3CDTF">2013-05-05T21:40:21Z</dcterms:created>
  <dcterms:modified xsi:type="dcterms:W3CDTF">2013-06-17T07:47:45Z</dcterms:modified>
</cp:coreProperties>
</file>