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7D1273D-E91C-4E04-A6BD-E4DFAD5D1AC8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74CD773-F138-4C20-90F4-441F5813F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znázornění síly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488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683568" y="2060848"/>
            <a:ext cx="7661448" cy="2304256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endParaRPr lang="cs-CZ" sz="6200" dirty="0" smtClean="0"/>
          </a:p>
          <a:p>
            <a:r>
              <a:rPr lang="cs-CZ" sz="96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 ŠKOLY: ZŠ  KOLÍN V., MNICHOVICKÁ 62</a:t>
            </a:r>
          </a:p>
          <a:p>
            <a:r>
              <a:rPr lang="cs-CZ" sz="96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AUTOR:  Gábina Průšová</a:t>
            </a:r>
          </a:p>
          <a:p>
            <a:r>
              <a:rPr lang="cs-CZ" sz="96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NÁZEV: VY_32_INOVACE_01_FY7_ZNAZORNENI_SILY</a:t>
            </a:r>
          </a:p>
          <a:p>
            <a:r>
              <a:rPr lang="cs-CZ" sz="96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TÉMA: Grafické znázornění síly</a:t>
            </a:r>
          </a:p>
          <a:p>
            <a:r>
              <a:rPr lang="cs-CZ" sz="96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DATUM: říjen 2012</a:t>
            </a:r>
            <a:endParaRPr lang="cs-CZ" sz="9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1209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znázornění síly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2467656"/>
          </a:xfrm>
        </p:spPr>
        <p:txBody>
          <a:bodyPr/>
          <a:lstStyle/>
          <a:p>
            <a:r>
              <a:rPr lang="cs-CZ" dirty="0" smtClean="0"/>
              <a:t>Graficky sílu zobrazujeme orientovanou úsečkou =&gt; šipkou</a:t>
            </a:r>
          </a:p>
          <a:p>
            <a:endParaRPr lang="cs-CZ" dirty="0"/>
          </a:p>
          <a:p>
            <a:r>
              <a:rPr lang="cs-CZ" dirty="0" smtClean="0"/>
              <a:t>Nejprve si zvolíme </a:t>
            </a:r>
            <a:r>
              <a:rPr lang="cs-CZ" dirty="0" smtClean="0">
                <a:solidFill>
                  <a:srgbClr val="FF0000"/>
                </a:solidFill>
              </a:rPr>
              <a:t>sílu,</a:t>
            </a:r>
            <a:r>
              <a:rPr lang="cs-CZ" dirty="0" smtClean="0"/>
              <a:t> </a:t>
            </a:r>
            <a:r>
              <a:rPr lang="cs-CZ" dirty="0" smtClean="0"/>
              <a:t>kterou chceme znázorňovat a její </a:t>
            </a:r>
            <a:r>
              <a:rPr lang="cs-CZ" dirty="0" smtClean="0">
                <a:solidFill>
                  <a:srgbClr val="FF0000"/>
                </a:solidFill>
              </a:rPr>
              <a:t>měřítko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4590256"/>
            <a:ext cx="216024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Síla: F = 14 N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2123728" y="5373215"/>
                <a:ext cx="3240360" cy="461665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Měřítko: 1 N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2400" dirty="0" smtClean="0"/>
                  <a:t> 5 mm</a:t>
                </a:r>
                <a:endParaRPr lang="cs-CZ" sz="24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5373215"/>
                <a:ext cx="3240360" cy="46166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820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86810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Nositelka síly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1099504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1. Nositelka síly </a:t>
            </a:r>
            <a:r>
              <a:rPr lang="cs-CZ" dirty="0" smtClean="0"/>
              <a:t>= přímka, v jejímž směru síla působí 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rot="3600000" flipV="1">
            <a:off x="3154780" y="2781008"/>
            <a:ext cx="0" cy="288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996614" y="350100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72678" y="4964104"/>
            <a:ext cx="21433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Nositelka síly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84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Působiště síly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1099504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. Působiště síly </a:t>
            </a:r>
            <a:r>
              <a:rPr lang="cs-CZ" dirty="0" smtClean="0"/>
              <a:t>= bod na přímce, ze kterého nám síla vychází – označujeme písmenem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996614" y="350100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72678" y="4964104"/>
            <a:ext cx="21433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Působiště síly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 rot="3600000" flipV="1">
            <a:off x="2934124" y="2876411"/>
            <a:ext cx="0" cy="288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ásobení 12"/>
          <p:cNvSpPr/>
          <p:nvPr/>
        </p:nvSpPr>
        <p:spPr>
          <a:xfrm rot="3513274">
            <a:off x="1600259" y="4761306"/>
            <a:ext cx="423187" cy="405595"/>
          </a:xfrm>
          <a:prstGeom prst="mathMultiply">
            <a:avLst>
              <a:gd name="adj1" fmla="val 15517"/>
            </a:avLst>
          </a:prstGeom>
          <a:solidFill>
            <a:schemeClr val="tx2">
              <a:lumMod val="75000"/>
            </a:schemeClr>
          </a:solidFill>
          <a:ln w="3175">
            <a:noFill/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67836" y="5036411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4207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 síly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9416"/>
                <a:ext cx="7239000" cy="1099504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3. Velikost síly </a:t>
                </a:r>
                <a:r>
                  <a:rPr lang="cs-CZ" dirty="0" smtClean="0"/>
                  <a:t>= úsečka odpovídající velikosti zobrazované síly (F = 14 N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dirty="0" smtClean="0"/>
                  <a:t> 7 cm)</a:t>
                </a:r>
                <a:endParaRPr lang="cs-CZ" dirty="0" smtClean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9416"/>
                <a:ext cx="7239000" cy="1099504"/>
              </a:xfrm>
              <a:blipFill rotWithShape="1">
                <a:blip r:embed="rId2" cstate="print"/>
                <a:stretch>
                  <a:fillRect l="-505" t="-5000" r="-23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996614" y="350100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4722604"/>
            <a:ext cx="21433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Velikost síly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 rot="3600000" flipV="1">
            <a:off x="2650725" y="2709964"/>
            <a:ext cx="0" cy="288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ásobení 12"/>
          <p:cNvSpPr/>
          <p:nvPr/>
        </p:nvSpPr>
        <p:spPr>
          <a:xfrm rot="3513274">
            <a:off x="1316860" y="4594859"/>
            <a:ext cx="423187" cy="405595"/>
          </a:xfrm>
          <a:prstGeom prst="mathMultiply">
            <a:avLst>
              <a:gd name="adj1" fmla="val 15517"/>
            </a:avLst>
          </a:prstGeom>
          <a:solidFill>
            <a:schemeClr val="tx2">
              <a:lumMod val="75000"/>
            </a:schemeClr>
          </a:solidFill>
          <a:ln w="3175">
            <a:noFill/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rot="3600000" flipV="1">
            <a:off x="2650725" y="2893123"/>
            <a:ext cx="0" cy="2520000"/>
          </a:xfrm>
          <a:prstGeom prst="straightConnector1">
            <a:avLst/>
          </a:prstGeom>
          <a:ln w="539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403648" y="4839543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25389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znázornění síly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rot="3600000" flipV="1">
            <a:off x="2650725" y="2709964"/>
            <a:ext cx="0" cy="288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ásobení 12"/>
          <p:cNvSpPr/>
          <p:nvPr/>
        </p:nvSpPr>
        <p:spPr>
          <a:xfrm rot="3513274">
            <a:off x="1316860" y="4594859"/>
            <a:ext cx="423187" cy="405595"/>
          </a:xfrm>
          <a:prstGeom prst="mathMultiply">
            <a:avLst>
              <a:gd name="adj1" fmla="val 15517"/>
            </a:avLst>
          </a:prstGeom>
          <a:solidFill>
            <a:schemeClr val="tx2">
              <a:lumMod val="75000"/>
            </a:schemeClr>
          </a:solidFill>
          <a:ln w="3175">
            <a:noFill/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rot="3600000" flipV="1">
            <a:off x="2650725" y="2893123"/>
            <a:ext cx="0" cy="2520000"/>
          </a:xfrm>
          <a:prstGeom prst="straightConnector1">
            <a:avLst/>
          </a:prstGeom>
          <a:ln w="539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242484" y="2420888"/>
            <a:ext cx="216024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Síla: F = 14 N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4139952" y="4639131"/>
                <a:ext cx="3240360" cy="461665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Měřítko: 1 N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2400" dirty="0" smtClean="0"/>
                  <a:t> 5 mm</a:t>
                </a:r>
                <a:endParaRPr lang="cs-CZ" sz="2400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4639131"/>
                <a:ext cx="3240360" cy="46166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820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1475656" y="4839543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548596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je graficky znázorněna síla. Materiál slouží žákům pro lepší představivost daného tématu. Určeno pro 7. </a:t>
            </a:r>
            <a:r>
              <a:rPr lang="cs-CZ" smtClean="0"/>
              <a:t>ročník.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9179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56</TotalTime>
  <Words>138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Grafické znázornění síly</vt:lpstr>
      <vt:lpstr>Grafické znázornění síly</vt:lpstr>
      <vt:lpstr>Nositelka síly</vt:lpstr>
      <vt:lpstr>Působiště síly</vt:lpstr>
      <vt:lpstr>Velikost síly</vt:lpstr>
      <vt:lpstr>Grafické znázornění síly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Grafické znázornění síly</dc:title>
  <dc:creator>Bílková Gabriela</dc:creator>
  <cp:lastModifiedBy>Dum</cp:lastModifiedBy>
  <cp:revision>10</cp:revision>
  <dcterms:created xsi:type="dcterms:W3CDTF">2013-02-23T19:28:24Z</dcterms:created>
  <dcterms:modified xsi:type="dcterms:W3CDTF">2013-09-30T18:53:45Z</dcterms:modified>
</cp:coreProperties>
</file>