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VY_32_INOVACE_03_AJ4_gramatika – sloveso LIKE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A7380D-7977-4BE0-B9E9-263782A0EF4F}" type="presOf" srcId="{4E88AA4B-99E2-4F72-AB6C-6C19D79982AB}" destId="{7B828645-70C1-4D23-9096-85017B3815D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D88100-2514-4227-9B69-824A252E46DC}" type="presOf" srcId="{D1D4F407-5343-4D3F-B5B9-D407B03CAEB4}" destId="{AED2198E-93D5-4001-81B4-73124B309672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CC556B2-F80C-4411-B1A8-9E2755AF202A}" type="presOf" srcId="{B651F6E3-6281-48DB-9319-2AEAFDAE7572}" destId="{F015BE57-5137-40D2-A44D-1B563514FC7F}" srcOrd="0" destOrd="0" presId="urn:microsoft.com/office/officeart/2005/8/layout/target3"/>
    <dgm:cxn modelId="{CDFC4713-B15A-4760-B07A-F644A03B5A6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722C2E9-2D3A-4B53-A317-3037858AA3A8}" type="presOf" srcId="{B651F6E3-6281-48DB-9319-2AEAFDAE7572}" destId="{974EAA48-1495-4C86-AC73-0E9F1747E3C6}" srcOrd="1" destOrd="0" presId="urn:microsoft.com/office/officeart/2005/8/layout/target3"/>
    <dgm:cxn modelId="{08469FAA-39A3-48CD-B287-653876638D81}" type="presOf" srcId="{D8197B8C-B260-4A16-BDF4-0947B075E274}" destId="{27935CD7-A716-4E81-86AA-EB790E5F1F76}" srcOrd="1" destOrd="0" presId="urn:microsoft.com/office/officeart/2005/8/layout/target3"/>
    <dgm:cxn modelId="{B454871A-2262-4E1C-B61F-3333784F37B9}" type="presOf" srcId="{D8197B8C-B260-4A16-BDF4-0947B075E274}" destId="{A0E60D87-231D-4C1B-925D-B828E83A1A2D}" srcOrd="0" destOrd="0" presId="urn:microsoft.com/office/officeart/2005/8/layout/target3"/>
    <dgm:cxn modelId="{65B46DFE-9E18-4EDE-BFBB-B5ABF6751A3D}" type="presOf" srcId="{757F3AB3-0718-4624-B441-E567A8F0AB56}" destId="{333A1088-737F-45CB-B68E-254E46348037}" srcOrd="0" destOrd="0" presId="urn:microsoft.com/office/officeart/2005/8/layout/target3"/>
    <dgm:cxn modelId="{64F148BC-0734-44E5-9B63-8E2CC23CF83E}" type="presOf" srcId="{D1B46980-6531-4606-95E6-44980827E919}" destId="{EDA7BD5C-7C80-4146-A761-C21E357D1ED8}" srcOrd="1" destOrd="0" presId="urn:microsoft.com/office/officeart/2005/8/layout/target3"/>
    <dgm:cxn modelId="{A8F933E4-3DF5-4C79-BFC4-7C69FBE6B3EB}" type="presOf" srcId="{4E88AA4B-99E2-4F72-AB6C-6C19D79982AB}" destId="{DB689421-4FD8-4F3B-A04A-70783B511D43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B3C69E89-279C-4696-9550-8E38C5793F8E}" type="presOf" srcId="{D1B46980-6531-4606-95E6-44980827E919}" destId="{EA045D43-8088-4E18-87BE-1789E3426A9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964DEA2-FAFE-421D-803F-7CB8AE18A6BA}" type="presParOf" srcId="{333A1088-737F-45CB-B68E-254E46348037}" destId="{F5ABB229-8D3B-4694-996A-96F23CF14429}" srcOrd="0" destOrd="0" presId="urn:microsoft.com/office/officeart/2005/8/layout/target3"/>
    <dgm:cxn modelId="{77A4090C-4955-4ED0-A42E-8CC87916B254}" type="presParOf" srcId="{333A1088-737F-45CB-B68E-254E46348037}" destId="{F41139FD-01EE-4571-8B17-4FB00FC51163}" srcOrd="1" destOrd="0" presId="urn:microsoft.com/office/officeart/2005/8/layout/target3"/>
    <dgm:cxn modelId="{A370541C-F8C1-4F7B-BD6A-8EC6F375D1D0}" type="presParOf" srcId="{333A1088-737F-45CB-B68E-254E46348037}" destId="{D005CE8C-CC26-4C3E-AC11-E15060ECD759}" srcOrd="2" destOrd="0" presId="urn:microsoft.com/office/officeart/2005/8/layout/target3"/>
    <dgm:cxn modelId="{61225467-3548-401C-AC72-A13F5147F683}" type="presParOf" srcId="{333A1088-737F-45CB-B68E-254E46348037}" destId="{9AC702C8-3868-4C82-9F95-6E789599D438}" srcOrd="3" destOrd="0" presId="urn:microsoft.com/office/officeart/2005/8/layout/target3"/>
    <dgm:cxn modelId="{37124C9A-2576-4485-90F1-CC3350A4A78C}" type="presParOf" srcId="{333A1088-737F-45CB-B68E-254E46348037}" destId="{C56AD104-0517-429B-A338-6BAAE22359FE}" srcOrd="4" destOrd="0" presId="urn:microsoft.com/office/officeart/2005/8/layout/target3"/>
    <dgm:cxn modelId="{8567DB11-69B8-4695-B815-1A84F316CC52}" type="presParOf" srcId="{333A1088-737F-45CB-B68E-254E46348037}" destId="{7B828645-70C1-4D23-9096-85017B3815D3}" srcOrd="5" destOrd="0" presId="urn:microsoft.com/office/officeart/2005/8/layout/target3"/>
    <dgm:cxn modelId="{B29A2C56-C82B-4AEF-A8C7-9BA6FEA962BB}" type="presParOf" srcId="{333A1088-737F-45CB-B68E-254E46348037}" destId="{FB1C1992-71C7-4506-9692-28C1D8505AA7}" srcOrd="6" destOrd="0" presId="urn:microsoft.com/office/officeart/2005/8/layout/target3"/>
    <dgm:cxn modelId="{966AA0B1-D6A0-4EE3-A368-6DD458EDBCDC}" type="presParOf" srcId="{333A1088-737F-45CB-B68E-254E46348037}" destId="{F002FDA7-0EE0-4CD5-81B2-16EF8F133201}" srcOrd="7" destOrd="0" presId="urn:microsoft.com/office/officeart/2005/8/layout/target3"/>
    <dgm:cxn modelId="{E6AE59E6-2B44-452E-A8EC-9F4EA6552F00}" type="presParOf" srcId="{333A1088-737F-45CB-B68E-254E46348037}" destId="{EA045D43-8088-4E18-87BE-1789E3426A92}" srcOrd="8" destOrd="0" presId="urn:microsoft.com/office/officeart/2005/8/layout/target3"/>
    <dgm:cxn modelId="{7FF3FB84-60A7-4523-8EDB-163E27B58810}" type="presParOf" srcId="{333A1088-737F-45CB-B68E-254E46348037}" destId="{8B95B813-8294-49E2-8E34-EBF96BCCE12F}" srcOrd="9" destOrd="0" presId="urn:microsoft.com/office/officeart/2005/8/layout/target3"/>
    <dgm:cxn modelId="{6D89048D-3FA0-4C6A-AC5A-D866E49B483D}" type="presParOf" srcId="{333A1088-737F-45CB-B68E-254E46348037}" destId="{532874C7-98A7-4C2A-8FC0-2AA25848A5EE}" srcOrd="10" destOrd="0" presId="urn:microsoft.com/office/officeart/2005/8/layout/target3"/>
    <dgm:cxn modelId="{2922735C-5D1E-404D-82D0-09D6F1D5B59C}" type="presParOf" srcId="{333A1088-737F-45CB-B68E-254E46348037}" destId="{F015BE57-5137-40D2-A44D-1B563514FC7F}" srcOrd="11" destOrd="0" presId="urn:microsoft.com/office/officeart/2005/8/layout/target3"/>
    <dgm:cxn modelId="{A1FA98C6-BD77-4FC1-88AC-4D981A2639F0}" type="presParOf" srcId="{333A1088-737F-45CB-B68E-254E46348037}" destId="{BF638725-8C2F-476E-BEB6-257F0C54AF4E}" srcOrd="12" destOrd="0" presId="urn:microsoft.com/office/officeart/2005/8/layout/target3"/>
    <dgm:cxn modelId="{0C9F7670-430B-4051-9D69-A9AE9E722F7A}" type="presParOf" srcId="{333A1088-737F-45CB-B68E-254E46348037}" destId="{5E54BAA7-8971-4D23-B6AD-C42AB79D4B13}" srcOrd="13" destOrd="0" presId="urn:microsoft.com/office/officeart/2005/8/layout/target3"/>
    <dgm:cxn modelId="{28641981-9D02-4314-8703-1582D3371245}" type="presParOf" srcId="{333A1088-737F-45CB-B68E-254E46348037}" destId="{A0E60D87-231D-4C1B-925D-B828E83A1A2D}" srcOrd="14" destOrd="0" presId="urn:microsoft.com/office/officeart/2005/8/layout/target3"/>
    <dgm:cxn modelId="{9C118CC1-1DF8-4C76-90A4-07FDCE62DB91}" type="presParOf" srcId="{333A1088-737F-45CB-B68E-254E46348037}" destId="{AED2198E-93D5-4001-81B4-73124B309672}" srcOrd="15" destOrd="0" presId="urn:microsoft.com/office/officeart/2005/8/layout/target3"/>
    <dgm:cxn modelId="{101DC49E-93FB-42C9-9BAD-1AF8CB990FF9}" type="presParOf" srcId="{333A1088-737F-45CB-B68E-254E46348037}" destId="{DB689421-4FD8-4F3B-A04A-70783B511D43}" srcOrd="16" destOrd="0" presId="urn:microsoft.com/office/officeart/2005/8/layout/target3"/>
    <dgm:cxn modelId="{15A49539-1A06-425E-9848-3640D182E872}" type="presParOf" srcId="{333A1088-737F-45CB-B68E-254E46348037}" destId="{EDA7BD5C-7C80-4146-A761-C21E357D1ED8}" srcOrd="17" destOrd="0" presId="urn:microsoft.com/office/officeart/2005/8/layout/target3"/>
    <dgm:cxn modelId="{18BF68EB-393B-4120-B60B-5818E4B293D0}" type="presParOf" srcId="{333A1088-737F-45CB-B68E-254E46348037}" destId="{974EAA48-1495-4C86-AC73-0E9F1747E3C6}" srcOrd="18" destOrd="0" presId="urn:microsoft.com/office/officeart/2005/8/layout/target3"/>
    <dgm:cxn modelId="{082FF549-575F-43F2-91B9-1FD94B623A55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VY_32_INOVACE_03_AJ4_gramatika – sloveso LIKE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432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522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861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50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47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61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281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295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281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29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747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BDF0A-8961-4C64-9A42-7BEF131DCDF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A7C0C-EBF8-4411-AF60-884F3AD3E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400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5490480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93568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600" dirty="0" smtClean="0"/>
              <a:t>Materiál určen pro žáky 4. tříd ( i vyšších) – procvičování </a:t>
            </a:r>
            <a:r>
              <a:rPr lang="cs-CZ" sz="2600" dirty="0"/>
              <a:t> </a:t>
            </a:r>
            <a:r>
              <a:rPr lang="cs-CZ" sz="2600" dirty="0" smtClean="0"/>
              <a:t>gramatiky – sloveso „</a:t>
            </a:r>
            <a:r>
              <a:rPr lang="cs-CZ" sz="2600" dirty="0" err="1" smtClean="0"/>
              <a:t>like</a:t>
            </a:r>
            <a:r>
              <a:rPr lang="cs-CZ" sz="2600" dirty="0" smtClean="0"/>
              <a:t>“ – „I </a:t>
            </a:r>
            <a:r>
              <a:rPr lang="cs-CZ" sz="2600" dirty="0" err="1" smtClean="0"/>
              <a:t>like</a:t>
            </a:r>
            <a:r>
              <a:rPr lang="cs-CZ" sz="2600" dirty="0" smtClean="0"/>
              <a:t> …“, „I </a:t>
            </a:r>
            <a:r>
              <a:rPr lang="cs-CZ" sz="2600" dirty="0" err="1" smtClean="0"/>
              <a:t>don´t</a:t>
            </a:r>
            <a:r>
              <a:rPr lang="cs-CZ" sz="2600" dirty="0" smtClean="0"/>
              <a:t> </a:t>
            </a:r>
            <a:r>
              <a:rPr lang="cs-CZ" sz="2600" dirty="0" err="1" smtClean="0"/>
              <a:t>like</a:t>
            </a:r>
            <a:r>
              <a:rPr lang="cs-CZ" sz="2600" dirty="0" smtClean="0"/>
              <a:t>“, „Do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like</a:t>
            </a:r>
            <a:r>
              <a:rPr lang="cs-CZ" sz="2600" dirty="0" smtClean="0"/>
              <a:t> …?“ , „</a:t>
            </a:r>
            <a:r>
              <a:rPr lang="cs-CZ" sz="2600" dirty="0" err="1" smtClean="0"/>
              <a:t>Yes</a:t>
            </a:r>
            <a:r>
              <a:rPr lang="cs-CZ" sz="2600" dirty="0" smtClean="0"/>
              <a:t>, I do.“ , „No, I </a:t>
            </a:r>
            <a:r>
              <a:rPr lang="cs-CZ" sz="2600" dirty="0" err="1" smtClean="0"/>
              <a:t>don´t</a:t>
            </a:r>
            <a:r>
              <a:rPr lang="cs-CZ" sz="2600" dirty="0" smtClean="0"/>
              <a:t>.“</a:t>
            </a:r>
          </a:p>
          <a:p>
            <a:pPr eaLnBrk="1" hangingPunct="1"/>
            <a:r>
              <a:rPr lang="cs-CZ" sz="2600" dirty="0" smtClean="0"/>
              <a:t>Vhodný pro použití na interaktivní tabuli, jednotlivá zadání popsána na každé stránce</a:t>
            </a:r>
          </a:p>
          <a:p>
            <a:r>
              <a:rPr lang="cs-CZ" sz="2600" dirty="0" smtClean="0"/>
              <a:t>K procvičení slovní zásoby, která je využita v této šabloně, je možné použít </a:t>
            </a:r>
            <a:r>
              <a:rPr lang="cs-CZ" sz="2600" dirty="0"/>
              <a:t>šablonu VY_32_INOVACE_21_ANGLICKÝ </a:t>
            </a:r>
            <a:r>
              <a:rPr lang="cs-CZ" sz="2600" dirty="0" smtClean="0"/>
              <a:t>JAZYK,</a:t>
            </a:r>
            <a:r>
              <a:rPr lang="cs-CZ" sz="2600" dirty="0"/>
              <a:t> </a:t>
            </a:r>
            <a:r>
              <a:rPr lang="cs-CZ" sz="2600" dirty="0" smtClean="0"/>
              <a:t>Slovní zásoba – FOOD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1969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8525" y="332656"/>
            <a:ext cx="4272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Přečti a přelož tyto věty. 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39482" y="1196752"/>
            <a:ext cx="6507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Do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you</a:t>
            </a:r>
            <a:r>
              <a:rPr lang="cs-CZ" sz="3200" b="1" i="1" dirty="0" smtClean="0">
                <a:solidFill>
                  <a:srgbClr val="FFC000"/>
                </a:solidFill>
              </a:rPr>
              <a:t> 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like</a:t>
            </a:r>
            <a:r>
              <a:rPr lang="cs-CZ" sz="3200" b="1" i="1" dirty="0" smtClean="0">
                <a:solidFill>
                  <a:srgbClr val="FFC000"/>
                </a:solidFill>
              </a:rPr>
              <a:t>  cheese? </a:t>
            </a:r>
            <a:r>
              <a:rPr lang="cs-CZ" sz="2400" i="1" dirty="0" smtClean="0"/>
              <a:t>(Máš rád – ráda sýr?) 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3189" y="1981942"/>
            <a:ext cx="3072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2060"/>
                </a:solidFill>
              </a:rPr>
              <a:t>Do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you</a:t>
            </a:r>
            <a:r>
              <a:rPr lang="cs-CZ" sz="3200" b="1" i="1" dirty="0" smtClean="0">
                <a:solidFill>
                  <a:srgbClr val="002060"/>
                </a:solidFill>
              </a:rPr>
              <a:t>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like</a:t>
            </a:r>
            <a:r>
              <a:rPr lang="cs-CZ" sz="3200" b="1" i="1" dirty="0" smtClean="0">
                <a:solidFill>
                  <a:srgbClr val="002060"/>
                </a:solidFill>
              </a:rPr>
              <a:t>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milk</a:t>
            </a:r>
            <a:r>
              <a:rPr lang="cs-CZ" sz="3200" b="1" i="1" dirty="0" smtClean="0">
                <a:solidFill>
                  <a:srgbClr val="002060"/>
                </a:solidFill>
              </a:rPr>
              <a:t>?</a:t>
            </a:r>
            <a:endParaRPr lang="cs-CZ" sz="3200" b="1" i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56250" y="2318076"/>
            <a:ext cx="4177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Do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like</a:t>
            </a:r>
            <a:r>
              <a:rPr lang="cs-CZ" sz="3200" b="1" i="1" dirty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apple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juice</a:t>
            </a:r>
            <a:r>
              <a:rPr lang="cs-CZ" sz="3200" b="1" i="1" dirty="0" smtClean="0">
                <a:solidFill>
                  <a:srgbClr val="FF0000"/>
                </a:solidFill>
              </a:rPr>
              <a:t>?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3189" y="3140968"/>
            <a:ext cx="3954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Do </a:t>
            </a:r>
            <a:r>
              <a:rPr lang="cs-CZ" sz="3200" b="1" i="1" dirty="0" err="1" smtClean="0">
                <a:solidFill>
                  <a:schemeClr val="accent6">
                    <a:lumMod val="50000"/>
                  </a:schemeClr>
                </a:solidFill>
              </a:rPr>
              <a:t>you</a:t>
            </a: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6">
                    <a:lumMod val="50000"/>
                  </a:schemeClr>
                </a:solidFill>
              </a:rPr>
              <a:t>like</a:t>
            </a: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 spaghetti?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03929" y="3621504"/>
            <a:ext cx="3803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Do </a:t>
            </a:r>
            <a:r>
              <a:rPr lang="cs-CZ" sz="3200" b="1" i="1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6">
                    <a:lumMod val="75000"/>
                  </a:schemeClr>
                </a:solidFill>
              </a:rPr>
              <a:t>bananas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6611" y="4206279"/>
            <a:ext cx="328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Do </a:t>
            </a:r>
            <a:r>
              <a:rPr lang="cs-CZ" sz="3200" b="1" i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3">
                    <a:lumMod val="50000"/>
                  </a:schemeClr>
                </a:solidFill>
              </a:rPr>
              <a:t>like</a:t>
            </a: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3">
                    <a:lumMod val="50000"/>
                  </a:schemeClr>
                </a:solidFill>
              </a:rPr>
              <a:t>pears</a:t>
            </a: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32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2179" y="4936812"/>
            <a:ext cx="3963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Do </a:t>
            </a:r>
            <a:r>
              <a:rPr lang="cs-CZ" sz="3200" b="1" i="1" dirty="0" err="1" smtClean="0">
                <a:solidFill>
                  <a:srgbClr val="C00000"/>
                </a:solidFill>
              </a:rPr>
              <a:t>you</a:t>
            </a:r>
            <a:r>
              <a:rPr lang="cs-CZ" sz="3200" b="1" i="1" dirty="0" smtClean="0">
                <a:solidFill>
                  <a:srgbClr val="C00000"/>
                </a:solidFill>
              </a:rPr>
              <a:t> </a:t>
            </a:r>
            <a:r>
              <a:rPr lang="cs-CZ" sz="3200" b="1" i="1" dirty="0" err="1" smtClean="0">
                <a:solidFill>
                  <a:srgbClr val="C00000"/>
                </a:solidFill>
              </a:rPr>
              <a:t>like</a:t>
            </a:r>
            <a:r>
              <a:rPr lang="cs-CZ" sz="3200" b="1" i="1" dirty="0" smtClean="0">
                <a:solidFill>
                  <a:srgbClr val="C00000"/>
                </a:solidFill>
              </a:rPr>
              <a:t> </a:t>
            </a:r>
            <a:r>
              <a:rPr lang="cs-CZ" sz="3200" b="1" i="1" dirty="0" err="1" smtClean="0">
                <a:solidFill>
                  <a:srgbClr val="C00000"/>
                </a:solidFill>
              </a:rPr>
              <a:t>tomatoes</a:t>
            </a:r>
            <a:r>
              <a:rPr lang="cs-CZ" sz="3200" b="1" i="1" dirty="0" smtClean="0">
                <a:solidFill>
                  <a:srgbClr val="C00000"/>
                </a:solidFill>
              </a:rPr>
              <a:t>?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59161" y="5687670"/>
            <a:ext cx="3205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</a:rPr>
              <a:t>Do </a:t>
            </a:r>
            <a:r>
              <a:rPr lang="cs-CZ" sz="3200" b="1" i="1" dirty="0" err="1" smtClean="0">
                <a:solidFill>
                  <a:schemeClr val="accent4">
                    <a:lumMod val="50000"/>
                  </a:schemeClr>
                </a:solidFill>
              </a:rPr>
              <a:t>you</a:t>
            </a:r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4">
                    <a:lumMod val="50000"/>
                  </a:schemeClr>
                </a:solidFill>
              </a:rPr>
              <a:t>like</a:t>
            </a:r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4">
                    <a:lumMod val="50000"/>
                  </a:schemeClr>
                </a:solidFill>
              </a:rPr>
              <a:t>chips</a:t>
            </a:r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32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11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0194" y="1248580"/>
            <a:ext cx="2480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err="1" smtClean="0">
                <a:solidFill>
                  <a:srgbClr val="FFC000"/>
                </a:solidFill>
              </a:rPr>
              <a:t>Yes</a:t>
            </a:r>
            <a:r>
              <a:rPr lang="cs-CZ" sz="2800" b="1" i="1" dirty="0" smtClean="0">
                <a:solidFill>
                  <a:srgbClr val="FFC000"/>
                </a:solidFill>
              </a:rPr>
              <a:t>, I do.</a:t>
            </a:r>
            <a:r>
              <a:rPr lang="cs-CZ" sz="2800" i="1" dirty="0" smtClean="0"/>
              <a:t> </a:t>
            </a:r>
            <a:r>
              <a:rPr lang="cs-CZ" sz="1600" i="1" dirty="0" smtClean="0"/>
              <a:t>Ano, mám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827" y="1140500"/>
            <a:ext cx="748197" cy="74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59" y="1202055"/>
            <a:ext cx="560407" cy="560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27714" y="1239242"/>
            <a:ext cx="2947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No, I </a:t>
            </a:r>
            <a:r>
              <a:rPr lang="cs-CZ" sz="2800" b="1" i="1" dirty="0" err="1" smtClean="0">
                <a:solidFill>
                  <a:srgbClr val="FFC000"/>
                </a:solidFill>
              </a:rPr>
              <a:t>don´t</a:t>
            </a:r>
            <a:r>
              <a:rPr lang="cs-CZ" sz="2800" b="1" i="1" dirty="0" smtClean="0">
                <a:solidFill>
                  <a:srgbClr val="FFC000"/>
                </a:solidFill>
              </a:rPr>
              <a:t>. </a:t>
            </a:r>
            <a:r>
              <a:rPr lang="cs-CZ" sz="1600" i="1" dirty="0" smtClean="0"/>
              <a:t>Ne, nemám.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949" y="188640"/>
            <a:ext cx="8834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Vyber si jídlo z obrázku a zeptej se spolužáka, zda je má rád.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835" y="1844824"/>
            <a:ext cx="2772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Do </a:t>
            </a:r>
            <a:r>
              <a:rPr lang="cs-CZ" sz="3200" i="1" dirty="0" err="1" smtClean="0">
                <a:solidFill>
                  <a:srgbClr val="FF0000"/>
                </a:solidFill>
              </a:rPr>
              <a:t>you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like</a:t>
            </a:r>
            <a:r>
              <a:rPr lang="cs-CZ" sz="3200" i="1" dirty="0" smtClean="0">
                <a:solidFill>
                  <a:srgbClr val="FF0000"/>
                </a:solidFill>
              </a:rPr>
              <a:t> …..?</a:t>
            </a:r>
            <a:endParaRPr lang="cs-CZ" sz="3200" i="1" dirty="0">
              <a:solidFill>
                <a:srgbClr val="FF0000"/>
              </a:solidFill>
            </a:endParaRPr>
          </a:p>
        </p:txBody>
      </p:sp>
      <p:pic>
        <p:nvPicPr>
          <p:cNvPr id="1032" name="Picture 8" descr="C:\Users\Šárka\AppData\Local\Microsoft\Windows\Temporary Internet Files\Content.IE5\SYBD9DKJ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62" y="2968781"/>
            <a:ext cx="1732211" cy="173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LHTMEYMC\MP9003861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20" y="4984552"/>
            <a:ext cx="2373367" cy="1566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ULHL4B0D\MP9004065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84777"/>
            <a:ext cx="1423020" cy="213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U1TVM0PX\MP9004226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158" y="3125200"/>
            <a:ext cx="2133999" cy="142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R7BTQ0BN\MC90044177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345" y="1374272"/>
            <a:ext cx="1845813" cy="184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Šárka\AppData\Local\Microsoft\Windows\Temporary Internet Files\Content.IE5\GBUQ7T3F\MC90044175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18070"/>
            <a:ext cx="2184532" cy="21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Šárka\AppData\Local\Microsoft\Windows\Temporary Internet Files\Content.IE5\AQX1I0Z3\MC9003489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31" y="4727155"/>
            <a:ext cx="1825142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Šárka\AppData\Local\Microsoft\Windows\Temporary Internet Files\Content.IE5\U1TVM0PX\MC90043978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102" y="2551290"/>
            <a:ext cx="1800461" cy="180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Šárka\AppData\Local\Microsoft\Windows\Temporary Internet Files\Content.IE5\GG2KGOOE\MP90039951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17988"/>
            <a:ext cx="2046918" cy="1632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09545" y="654467"/>
            <a:ext cx="3601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Do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you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like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chicken</a:t>
            </a:r>
            <a:r>
              <a:rPr lang="cs-CZ" sz="3200" b="1" i="1" dirty="0" smtClean="0">
                <a:solidFill>
                  <a:srgbClr val="FFC000"/>
                </a:solidFill>
              </a:rPr>
              <a:t>?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41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4069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Dopiš do sloupečku podle vzoru, co máš nebo nemáš rád.</a:t>
            </a:r>
          </a:p>
          <a:p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64498" y="1128176"/>
            <a:ext cx="7283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2060"/>
                </a:solidFill>
              </a:rPr>
              <a:t>I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like</a:t>
            </a:r>
            <a:r>
              <a:rPr lang="cs-CZ" sz="3200" b="1" i="1" dirty="0" smtClean="0">
                <a:solidFill>
                  <a:srgbClr val="002060"/>
                </a:solidFill>
              </a:rPr>
              <a:t> ……                              I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donť</a:t>
            </a:r>
            <a:r>
              <a:rPr lang="cs-CZ" sz="3200" b="1" i="1" dirty="0" smtClean="0">
                <a:solidFill>
                  <a:srgbClr val="002060"/>
                </a:solidFill>
              </a:rPr>
              <a:t> </a:t>
            </a:r>
            <a:r>
              <a:rPr lang="cs-CZ" sz="3200" b="1" i="1" dirty="0" err="1" smtClean="0">
                <a:solidFill>
                  <a:srgbClr val="002060"/>
                </a:solidFill>
              </a:rPr>
              <a:t>like</a:t>
            </a:r>
            <a:r>
              <a:rPr lang="cs-CZ" sz="3200" b="1" i="1" dirty="0" smtClean="0">
                <a:solidFill>
                  <a:srgbClr val="002060"/>
                </a:solidFill>
              </a:rPr>
              <a:t> ……</a:t>
            </a:r>
            <a:endParaRPr lang="cs-CZ" sz="3200" b="1" i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98193"/>
            <a:ext cx="1156674" cy="1156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800" y="737701"/>
            <a:ext cx="1357045" cy="1365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4427984" y="2103428"/>
            <a:ext cx="0" cy="449392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92757" y="2103428"/>
            <a:ext cx="2245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bananas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03926" y="2103428"/>
            <a:ext cx="2510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milk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952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http://img.wikinut.com/img/2rv5le_c4w5pe2cm/jpeg/700x1000/The-first-Smiley-from-1963.jpeg</a:t>
            </a:r>
          </a:p>
          <a:p>
            <a:r>
              <a:rPr lang="cs-CZ" sz="2800" dirty="0"/>
              <a:t>http://rlv.zcache.com/unhappy_face_sticker-p217427116611791537en7l1_216.jpg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46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248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23</cp:revision>
  <dcterms:created xsi:type="dcterms:W3CDTF">2013-02-12T11:59:57Z</dcterms:created>
  <dcterms:modified xsi:type="dcterms:W3CDTF">2013-06-23T18:59:00Z</dcterms:modified>
</cp:coreProperties>
</file>