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60" r:id="rId4"/>
    <p:sldId id="263" r:id="rId5"/>
    <p:sldId id="261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marL="0" marR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dirty="0" smtClean="0"/>
            <a:t>NÁZEV ŠKOLY: ZÁKLADNÍ ŠKOLA KOLÍN V</a:t>
          </a:r>
          <a:r>
            <a:rPr lang="cs-CZ" sz="2000" smtClean="0"/>
            <a:t>., </a:t>
          </a:r>
          <a:r>
            <a:rPr lang="cs-CZ" sz="2000" smtClean="0"/>
            <a:t>MNICHOVICKÁ 62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LÓPEZ ANDRÉS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VY_32_INOVACE_04_AJ4_slovní zásoba - CLOTHES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DATUM: září 2012</a:t>
          </a:r>
          <a:endParaRPr lang="cs-CZ" sz="2000" dirty="0" smtClean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7B578A-6BEE-4BB2-BF08-3C29246291EB}" type="presOf" srcId="{4E88AA4B-99E2-4F72-AB6C-6C19D79982AB}" destId="{DB689421-4FD8-4F3B-A04A-70783B511D4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0DEAB6EE-4BF2-40DE-9A70-C2404E7D4FB3}" type="presOf" srcId="{D8197B8C-B260-4A16-BDF4-0947B075E274}" destId="{27935CD7-A716-4E81-86AA-EB790E5F1F76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F4E7ED3C-9FBB-4EB4-8206-DB2B1974006A}" type="presOf" srcId="{D1B46980-6531-4606-95E6-44980827E919}" destId="{EA045D43-8088-4E18-87BE-1789E3426A92}" srcOrd="0" destOrd="0" presId="urn:microsoft.com/office/officeart/2005/8/layout/target3"/>
    <dgm:cxn modelId="{ACB23ED4-C25F-4EBE-826C-04315AFB5FB4}" type="presOf" srcId="{B651F6E3-6281-48DB-9319-2AEAFDAE7572}" destId="{F015BE57-5137-40D2-A44D-1B563514FC7F}" srcOrd="0" destOrd="0" presId="urn:microsoft.com/office/officeart/2005/8/layout/target3"/>
    <dgm:cxn modelId="{25FCF76E-1E80-4C06-9B97-D2EE1CDDCB36}" type="presOf" srcId="{B651F6E3-6281-48DB-9319-2AEAFDAE7572}" destId="{974EAA48-1495-4C86-AC73-0E9F1747E3C6}" srcOrd="1" destOrd="0" presId="urn:microsoft.com/office/officeart/2005/8/layout/target3"/>
    <dgm:cxn modelId="{C3821A06-B641-409B-8780-8730B42974F2}" type="presOf" srcId="{D8197B8C-B260-4A16-BDF4-0947B075E274}" destId="{A0E60D87-231D-4C1B-925D-B828E83A1A2D}" srcOrd="0" destOrd="0" presId="urn:microsoft.com/office/officeart/2005/8/layout/target3"/>
    <dgm:cxn modelId="{A39325DC-0FEE-4416-8A78-8D72CD934009}" type="presOf" srcId="{D1D4F407-5343-4D3F-B5B9-D407B03CAEB4}" destId="{AED2198E-93D5-4001-81B4-73124B309672}" srcOrd="1" destOrd="0" presId="urn:microsoft.com/office/officeart/2005/8/layout/target3"/>
    <dgm:cxn modelId="{7295D934-7325-433E-8CE0-559BC89B597A}" type="presOf" srcId="{D1D4F407-5343-4D3F-B5B9-D407B03CAEB4}" destId="{D005CE8C-CC26-4C3E-AC11-E15060ECD759}" srcOrd="0" destOrd="0" presId="urn:microsoft.com/office/officeart/2005/8/layout/target3"/>
    <dgm:cxn modelId="{897634A2-7C51-4B61-B83A-CE0067996069}" type="presOf" srcId="{4E88AA4B-99E2-4F72-AB6C-6C19D79982AB}" destId="{7B828645-70C1-4D23-9096-85017B3815D3}" srcOrd="0" destOrd="0" presId="urn:microsoft.com/office/officeart/2005/8/layout/target3"/>
    <dgm:cxn modelId="{C40C4FAA-5A9D-47CB-A672-821D1A6B0C9D}" type="presOf" srcId="{D1B46980-6531-4606-95E6-44980827E919}" destId="{EDA7BD5C-7C80-4146-A761-C21E357D1ED8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92643537-D058-4A87-8C99-9FD9197BF2D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A3649039-A086-41FA-AF20-69A1F9D8C6F0}" type="presParOf" srcId="{333A1088-737F-45CB-B68E-254E46348037}" destId="{F5ABB229-8D3B-4694-996A-96F23CF14429}" srcOrd="0" destOrd="0" presId="urn:microsoft.com/office/officeart/2005/8/layout/target3"/>
    <dgm:cxn modelId="{5D289BB0-765E-4100-94C0-8B8CF68BE354}" type="presParOf" srcId="{333A1088-737F-45CB-B68E-254E46348037}" destId="{F41139FD-01EE-4571-8B17-4FB00FC51163}" srcOrd="1" destOrd="0" presId="urn:microsoft.com/office/officeart/2005/8/layout/target3"/>
    <dgm:cxn modelId="{C582216A-0929-43EF-9AE5-F8CA873BDDD6}" type="presParOf" srcId="{333A1088-737F-45CB-B68E-254E46348037}" destId="{D005CE8C-CC26-4C3E-AC11-E15060ECD759}" srcOrd="2" destOrd="0" presId="urn:microsoft.com/office/officeart/2005/8/layout/target3"/>
    <dgm:cxn modelId="{22C8A1FE-1A20-49C9-A020-4250FA85A33D}" type="presParOf" srcId="{333A1088-737F-45CB-B68E-254E46348037}" destId="{9AC702C8-3868-4C82-9F95-6E789599D438}" srcOrd="3" destOrd="0" presId="urn:microsoft.com/office/officeart/2005/8/layout/target3"/>
    <dgm:cxn modelId="{96A2AC77-BD33-4227-A690-607B1BB6C046}" type="presParOf" srcId="{333A1088-737F-45CB-B68E-254E46348037}" destId="{C56AD104-0517-429B-A338-6BAAE22359FE}" srcOrd="4" destOrd="0" presId="urn:microsoft.com/office/officeart/2005/8/layout/target3"/>
    <dgm:cxn modelId="{27B2731D-D55E-4CA1-81C8-8D2137BF104F}" type="presParOf" srcId="{333A1088-737F-45CB-B68E-254E46348037}" destId="{7B828645-70C1-4D23-9096-85017B3815D3}" srcOrd="5" destOrd="0" presId="urn:microsoft.com/office/officeart/2005/8/layout/target3"/>
    <dgm:cxn modelId="{91473127-C595-4C35-A7B3-AC08FADA0B6B}" type="presParOf" srcId="{333A1088-737F-45CB-B68E-254E46348037}" destId="{FB1C1992-71C7-4506-9692-28C1D8505AA7}" srcOrd="6" destOrd="0" presId="urn:microsoft.com/office/officeart/2005/8/layout/target3"/>
    <dgm:cxn modelId="{34A98330-B965-45AB-995D-149A1064D829}" type="presParOf" srcId="{333A1088-737F-45CB-B68E-254E46348037}" destId="{F002FDA7-0EE0-4CD5-81B2-16EF8F133201}" srcOrd="7" destOrd="0" presId="urn:microsoft.com/office/officeart/2005/8/layout/target3"/>
    <dgm:cxn modelId="{726570FD-185A-491B-BA11-FFFCF50A9B50}" type="presParOf" srcId="{333A1088-737F-45CB-B68E-254E46348037}" destId="{EA045D43-8088-4E18-87BE-1789E3426A92}" srcOrd="8" destOrd="0" presId="urn:microsoft.com/office/officeart/2005/8/layout/target3"/>
    <dgm:cxn modelId="{9F366646-F7E0-4C29-AD07-AE3A06C42B2F}" type="presParOf" srcId="{333A1088-737F-45CB-B68E-254E46348037}" destId="{8B95B813-8294-49E2-8E34-EBF96BCCE12F}" srcOrd="9" destOrd="0" presId="urn:microsoft.com/office/officeart/2005/8/layout/target3"/>
    <dgm:cxn modelId="{4AAF7C40-5E49-4799-9153-EAB19DC20B3F}" type="presParOf" srcId="{333A1088-737F-45CB-B68E-254E46348037}" destId="{532874C7-98A7-4C2A-8FC0-2AA25848A5EE}" srcOrd="10" destOrd="0" presId="urn:microsoft.com/office/officeart/2005/8/layout/target3"/>
    <dgm:cxn modelId="{F76C0570-0C43-4520-A9C8-007EB08F7096}" type="presParOf" srcId="{333A1088-737F-45CB-B68E-254E46348037}" destId="{F015BE57-5137-40D2-A44D-1B563514FC7F}" srcOrd="11" destOrd="0" presId="urn:microsoft.com/office/officeart/2005/8/layout/target3"/>
    <dgm:cxn modelId="{B4920EA4-B74B-4BF6-8684-7FC3A8205394}" type="presParOf" srcId="{333A1088-737F-45CB-B68E-254E46348037}" destId="{BF638725-8C2F-476E-BEB6-257F0C54AF4E}" srcOrd="12" destOrd="0" presId="urn:microsoft.com/office/officeart/2005/8/layout/target3"/>
    <dgm:cxn modelId="{AC3A00CF-CDAC-4B0D-A8E2-AB26250EC4C6}" type="presParOf" srcId="{333A1088-737F-45CB-B68E-254E46348037}" destId="{5E54BAA7-8971-4D23-B6AD-C42AB79D4B13}" srcOrd="13" destOrd="0" presId="urn:microsoft.com/office/officeart/2005/8/layout/target3"/>
    <dgm:cxn modelId="{C274BD97-4E69-447B-BEE4-7CF8E352AF1B}" type="presParOf" srcId="{333A1088-737F-45CB-B68E-254E46348037}" destId="{A0E60D87-231D-4C1B-925D-B828E83A1A2D}" srcOrd="14" destOrd="0" presId="urn:microsoft.com/office/officeart/2005/8/layout/target3"/>
    <dgm:cxn modelId="{0B4CFEBD-68C7-4B82-8E77-4E8E85170936}" type="presParOf" srcId="{333A1088-737F-45CB-B68E-254E46348037}" destId="{AED2198E-93D5-4001-81B4-73124B309672}" srcOrd="15" destOrd="0" presId="urn:microsoft.com/office/officeart/2005/8/layout/target3"/>
    <dgm:cxn modelId="{DB0E7EC2-C04E-4838-B4D7-181B6B7FBDF4}" type="presParOf" srcId="{333A1088-737F-45CB-B68E-254E46348037}" destId="{DB689421-4FD8-4F3B-A04A-70783B511D43}" srcOrd="16" destOrd="0" presId="urn:microsoft.com/office/officeart/2005/8/layout/target3"/>
    <dgm:cxn modelId="{30572D16-0808-4E03-9DA7-2BF9F8BA0BE4}" type="presParOf" srcId="{333A1088-737F-45CB-B68E-254E46348037}" destId="{EDA7BD5C-7C80-4146-A761-C21E357D1ED8}" srcOrd="17" destOrd="0" presId="urn:microsoft.com/office/officeart/2005/8/layout/target3"/>
    <dgm:cxn modelId="{12D69BFA-90EE-4104-8C76-C5D3B4D51A8B}" type="presParOf" srcId="{333A1088-737F-45CB-B68E-254E46348037}" destId="{974EAA48-1495-4C86-AC73-0E9F1747E3C6}" srcOrd="18" destOrd="0" presId="urn:microsoft.com/office/officeart/2005/8/layout/target3"/>
    <dgm:cxn modelId="{6019D94C-7442-417C-B9F8-390A96008E35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kern="1200" dirty="0" smtClean="0"/>
            <a:t>NÁZEV ŠKOLY: ZÁKLADNÍ ŠKOLA KOLÍN V</a:t>
          </a:r>
          <a:r>
            <a:rPr lang="cs-CZ" sz="2000" kern="1200" smtClean="0"/>
            <a:t>., </a:t>
          </a:r>
          <a:r>
            <a:rPr lang="cs-CZ" sz="2000" kern="1200" smtClean="0"/>
            <a:t>MNICHOVICKÁ 62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LÓPEZ ANDRÉS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VY_32_INOVACE_04_AJ4_slovní zásoba - CLOTHES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DATUM: září 2012</a:t>
          </a:r>
          <a:endParaRPr lang="cs-CZ" sz="2000" kern="1200" dirty="0" smtClean="0"/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2E1803-8CA3-4142-B86A-C9D1FEF7BD2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2E9631-32E8-40B5-BC5B-3AD74D04AE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318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AAA982-8FDF-4F97-8907-D64A8453716E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45423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19106-DF41-41CC-A629-E9CB04DAD2E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848B1-9C4A-4916-8F7D-BCE1E81BFD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850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19106-DF41-41CC-A629-E9CB04DAD2E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848B1-9C4A-4916-8F7D-BCE1E81BFD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8253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19106-DF41-41CC-A629-E9CB04DAD2E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848B1-9C4A-4916-8F7D-BCE1E81BFD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865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19106-DF41-41CC-A629-E9CB04DAD2E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848B1-9C4A-4916-8F7D-BCE1E81BFD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422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19106-DF41-41CC-A629-E9CB04DAD2E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848B1-9C4A-4916-8F7D-BCE1E81BFD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5106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19106-DF41-41CC-A629-E9CB04DAD2E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848B1-9C4A-4916-8F7D-BCE1E81BFD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985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19106-DF41-41CC-A629-E9CB04DAD2E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848B1-9C4A-4916-8F7D-BCE1E81BFD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6530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19106-DF41-41CC-A629-E9CB04DAD2E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848B1-9C4A-4916-8F7D-BCE1E81BFD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970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19106-DF41-41CC-A629-E9CB04DAD2E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848B1-9C4A-4916-8F7D-BCE1E81BFD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3654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19106-DF41-41CC-A629-E9CB04DAD2E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848B1-9C4A-4916-8F7D-BCE1E81BFD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396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19106-DF41-41CC-A629-E9CB04DAD2E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848B1-9C4A-4916-8F7D-BCE1E81BFD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242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D19106-DF41-41CC-A629-E9CB04DAD2E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848B1-9C4A-4916-8F7D-BCE1E81BFD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9879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rusadershop.com/img/ts-svetr%20silke%20red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76042223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4238798"/>
            <a:ext cx="5407429" cy="10474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973825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800" dirty="0" smtClean="0"/>
              <a:t>Materiál určen pro žáky 4. tříd – procvičování slovní zásoby – oblečení, popřípadě i v nižších ročnících pro nácvik slov</a:t>
            </a:r>
          </a:p>
          <a:p>
            <a:pPr eaLnBrk="1" hangingPunct="1"/>
            <a:r>
              <a:rPr lang="cs-CZ" sz="2800" dirty="0" smtClean="0"/>
              <a:t>Vhodný pro použití na interaktivní tabuli</a:t>
            </a:r>
          </a:p>
          <a:p>
            <a:pPr eaLnBrk="1" hangingPunct="1"/>
            <a:r>
              <a:rPr lang="cs-CZ" sz="2800" dirty="0" smtClean="0"/>
              <a:t>K tajence připojen klíč na další straně  </a:t>
            </a:r>
          </a:p>
          <a:p>
            <a:pPr marL="0" indent="0" eaLnBrk="1" hangingPunct="1">
              <a:buNone/>
            </a:pPr>
            <a:endParaRPr lang="cs-CZ" sz="2800" dirty="0" smtClean="0"/>
          </a:p>
          <a:p>
            <a:pPr eaLnBrk="1" hangingPunct="1"/>
            <a:endParaRPr lang="cs-CZ" sz="2800" dirty="0" smtClean="0"/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844045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Šárka\AppData\Local\Microsoft\Windows\Temporary Internet Files\Content.IE5\GDGG37V1\MC900113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76553">
            <a:off x="4144153" y="4606298"/>
            <a:ext cx="1973521" cy="2121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Šárka\AppData\Local\Microsoft\Windows\Temporary Internet Files\Content.IE5\VJMCSPR3\MC9001134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5" y="2381064"/>
            <a:ext cx="1361843" cy="2702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http://www.crusadershop.com/img/ts-svetr%20silke%20re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42853"/>
            <a:ext cx="2517988" cy="2238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Šárka\AppData\Local\Microsoft\Windows\Temporary Internet Files\Content.IE5\GDGG37V1\MC9002152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196" y="191767"/>
            <a:ext cx="2742950" cy="1407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Šárka\AppData\Local\Microsoft\Windows\Temporary Internet Files\Content.IE5\VJMCSPR3\MC900351512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9733" y="5139488"/>
            <a:ext cx="1873126" cy="1550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Šárka\AppData\Local\Microsoft\Windows\Temporary Internet Files\Content.IE5\8MLMBS7H\MC9000134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515" y="1697282"/>
            <a:ext cx="1690726" cy="1874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http://www.mf-shop.cz/fotky25546/fotos/_vyrn_1170710208_04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9803" y="4945854"/>
            <a:ext cx="2213026" cy="165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69206"/>
            <a:ext cx="2084387" cy="199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98912" y="184740"/>
            <a:ext cx="317606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i="1" dirty="0" smtClean="0"/>
              <a:t>Spoj obrázek se</a:t>
            </a:r>
          </a:p>
          <a:p>
            <a:pPr algn="ctr"/>
            <a:r>
              <a:rPr lang="cs-CZ" sz="3200" i="1" dirty="0"/>
              <a:t>s</a:t>
            </a:r>
            <a:r>
              <a:rPr lang="cs-CZ" sz="3200" i="1" dirty="0" smtClean="0"/>
              <a:t>právným slovem.</a:t>
            </a:r>
            <a:endParaRPr lang="cs-CZ" sz="32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74413" y="2647258"/>
            <a:ext cx="7323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hat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92330" y="1831147"/>
            <a:ext cx="11416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shoes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98802" y="3869206"/>
            <a:ext cx="9060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skirt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04343" y="2939645"/>
            <a:ext cx="12336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gloves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6056" y="2387635"/>
            <a:ext cx="14478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T - </a:t>
            </a:r>
            <a:r>
              <a:rPr lang="cs-CZ" sz="3200" dirty="0" err="1" smtClean="0">
                <a:solidFill>
                  <a:srgbClr val="FF0000"/>
                </a:solidFill>
              </a:rPr>
              <a:t>shirt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35161" y="3188383"/>
            <a:ext cx="10769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socks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22383" y="3792567"/>
            <a:ext cx="15512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trousers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74413" y="1667791"/>
            <a:ext cx="13901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jumper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3743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01549" y="4262635"/>
            <a:ext cx="29998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tah </a:t>
            </a:r>
            <a:r>
              <a:rPr lang="cs-CZ" sz="36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- ________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840266" y="1744432"/>
            <a:ext cx="40280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golsve</a:t>
            </a:r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- __________</a:t>
            </a:r>
          </a:p>
        </p:txBody>
      </p:sp>
      <p:sp>
        <p:nvSpPr>
          <p:cNvPr id="7" name="Obdélník 6"/>
          <p:cNvSpPr/>
          <p:nvPr/>
        </p:nvSpPr>
        <p:spPr>
          <a:xfrm>
            <a:off x="4886525" y="2588944"/>
            <a:ext cx="44316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err="1" smtClean="0">
                <a:solidFill>
                  <a:schemeClr val="accent2">
                    <a:lumMod val="75000"/>
                  </a:schemeClr>
                </a:solidFill>
              </a:rPr>
              <a:t>sohes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</a:rPr>
              <a:t>- __________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820406" y="3365476"/>
            <a:ext cx="42078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mujrep</a:t>
            </a:r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- __________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01549" y="1732373"/>
            <a:ext cx="40671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accent2">
                    <a:lumMod val="75000"/>
                  </a:schemeClr>
                </a:solidFill>
              </a:rPr>
              <a:t>shTir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-t </a:t>
            </a: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</a:rPr>
              <a:t>- __________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27491" y="3365475"/>
            <a:ext cx="37715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chemeClr val="accent2">
                    <a:lumMod val="75000"/>
                  </a:schemeClr>
                </a:solidFill>
              </a:rPr>
              <a:t>riskt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- </a:t>
            </a: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</a:rPr>
              <a:t>__________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784711" y="4278773"/>
            <a:ext cx="44065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accent2">
                    <a:lumMod val="75000"/>
                  </a:schemeClr>
                </a:solidFill>
              </a:rPr>
              <a:t>srertsou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</a:rPr>
              <a:t>- __________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01549" y="2571750"/>
            <a:ext cx="36234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cosks</a:t>
            </a:r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- _________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800081" y="378092"/>
            <a:ext cx="57372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i="1" u="sng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Z rozházených písmen poskládej slova.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655" y="653766"/>
            <a:ext cx="1705105" cy="875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2676" y="5406192"/>
            <a:ext cx="1174377" cy="1300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426016"/>
            <a:ext cx="1215496" cy="1162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60427">
            <a:off x="6995827" y="5236225"/>
            <a:ext cx="1626939" cy="1223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6176">
            <a:off x="5523547" y="4996810"/>
            <a:ext cx="1699073" cy="1769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8016" y="378092"/>
            <a:ext cx="1276276" cy="1051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501" y="5005169"/>
            <a:ext cx="859617" cy="1708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1648" y="5304012"/>
            <a:ext cx="1381169" cy="1403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5284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9640573"/>
              </p:ext>
            </p:extLst>
          </p:nvPr>
        </p:nvGraphicFramePr>
        <p:xfrm>
          <a:off x="611560" y="917340"/>
          <a:ext cx="7632845" cy="59406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3895"/>
                <a:gridCol w="693895"/>
                <a:gridCol w="693895"/>
                <a:gridCol w="693895"/>
                <a:gridCol w="693895"/>
                <a:gridCol w="693895"/>
                <a:gridCol w="693895"/>
                <a:gridCol w="693895"/>
                <a:gridCol w="693895"/>
                <a:gridCol w="693895"/>
                <a:gridCol w="693895"/>
              </a:tblGrid>
              <a:tr h="540060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547664" y="260648"/>
            <a:ext cx="6283964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i="1" dirty="0" smtClean="0"/>
              <a:t>Doplň slova do tajenky, písmena ti napoví.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2553791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5282992"/>
              </p:ext>
            </p:extLst>
          </p:nvPr>
        </p:nvGraphicFramePr>
        <p:xfrm>
          <a:off x="611560" y="917340"/>
          <a:ext cx="7632845" cy="59406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3895"/>
                <a:gridCol w="693895"/>
                <a:gridCol w="693895"/>
                <a:gridCol w="693895"/>
                <a:gridCol w="693895"/>
                <a:gridCol w="693895"/>
                <a:gridCol w="693895"/>
                <a:gridCol w="693895"/>
                <a:gridCol w="693895"/>
                <a:gridCol w="693895"/>
                <a:gridCol w="693895"/>
              </a:tblGrid>
              <a:tr h="540060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G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H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J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H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419872" y="260648"/>
            <a:ext cx="2161938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i="1" dirty="0" smtClean="0">
                <a:solidFill>
                  <a:prstClr val="black"/>
                </a:solidFill>
              </a:rPr>
              <a:t>Klíč k tajence.</a:t>
            </a:r>
            <a:endParaRPr lang="cs-CZ" sz="2800" i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09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CITACE,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507288" cy="4525963"/>
          </a:xfrm>
        </p:spPr>
        <p:txBody>
          <a:bodyPr/>
          <a:lstStyle/>
          <a:p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/>
          </a:p>
          <a:p>
            <a:r>
              <a:rPr lang="cs-CZ" sz="2800" dirty="0" smtClean="0">
                <a:hlinkClick r:id="rId3"/>
              </a:rPr>
              <a:t>http://www.crusadershop.com/img/ts-svetr%20silke%20red.jpg</a:t>
            </a:r>
            <a:endParaRPr lang="cs-CZ" sz="2800" dirty="0"/>
          </a:p>
          <a:p>
            <a:r>
              <a:rPr lang="cs-CZ" sz="2800" dirty="0" smtClean="0"/>
              <a:t>http://www.mf-shop.cz/fotky25546/fotos/_vyrn_1170710208_04.jpg</a:t>
            </a:r>
            <a:endParaRPr lang="cs-CZ" sz="2800" dirty="0"/>
          </a:p>
          <a:p>
            <a:endParaRPr lang="cs-CZ" sz="28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8919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185</Words>
  <Application>Microsoft Office PowerPoint</Application>
  <PresentationFormat>Předvádění na obrazovce (4:3)</PresentationFormat>
  <Paragraphs>82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Arial</vt:lpstr>
      <vt:lpstr>Calibri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CITACE, POUŽITÉ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9</cp:revision>
  <dcterms:created xsi:type="dcterms:W3CDTF">2013-02-23T22:31:38Z</dcterms:created>
  <dcterms:modified xsi:type="dcterms:W3CDTF">2013-06-23T18:58:15Z</dcterms:modified>
</cp:coreProperties>
</file>