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9" r:id="rId2"/>
    <p:sldId id="260" r:id="rId3"/>
    <p:sldId id="257" r:id="rId4"/>
    <p:sldId id="258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marL="0" marR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dirty="0" smtClean="0"/>
            <a:t>NÁZEV ŠKOLY: ZÁKLADNÍ ŠKOLA KOLÍN V</a:t>
          </a:r>
          <a:r>
            <a:rPr lang="cs-CZ" sz="2000" smtClean="0"/>
            <a:t>., </a:t>
          </a:r>
          <a:r>
            <a:rPr lang="cs-CZ" sz="2000" smtClean="0"/>
            <a:t>MNICHOVICKÁ  62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LÓPEZ ANDRÉS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VY_32_INOVACE_05_AJ4_slovní zásoba - FOOD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DATUM: září 2012 </a:t>
          </a:r>
          <a:endParaRPr lang="cs-CZ" sz="2000" dirty="0" smtClean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61B4B2-7F0F-4D52-A3F3-4E72B78884A3}" type="presOf" srcId="{D1D4F407-5343-4D3F-B5B9-D407B03CAEB4}" destId="{D005CE8C-CC26-4C3E-AC11-E15060ECD759}" srcOrd="0" destOrd="0" presId="urn:microsoft.com/office/officeart/2005/8/layout/target3"/>
    <dgm:cxn modelId="{4D5ED10F-F0A0-4E12-B7D2-8608B334D11F}" type="presOf" srcId="{4E88AA4B-99E2-4F72-AB6C-6C19D79982AB}" destId="{DB689421-4FD8-4F3B-A04A-70783B511D4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5B239AC-FEFB-4FC6-814A-54DD2BBCEB42}" type="presOf" srcId="{D1B46980-6531-4606-95E6-44980827E919}" destId="{EA045D43-8088-4E18-87BE-1789E3426A92}" srcOrd="0" destOrd="0" presId="urn:microsoft.com/office/officeart/2005/8/layout/target3"/>
    <dgm:cxn modelId="{29A2BA92-44DA-4D08-8E88-255FB4214072}" type="presOf" srcId="{B651F6E3-6281-48DB-9319-2AEAFDAE7572}" destId="{F015BE57-5137-40D2-A44D-1B563514FC7F}" srcOrd="0" destOrd="0" presId="urn:microsoft.com/office/officeart/2005/8/layout/target3"/>
    <dgm:cxn modelId="{A6CF74BB-D9CA-485F-BA90-D7D4B53FB36B}" type="presOf" srcId="{D1D4F407-5343-4D3F-B5B9-D407B03CAEB4}" destId="{AED2198E-93D5-4001-81B4-73124B309672}" srcOrd="1" destOrd="0" presId="urn:microsoft.com/office/officeart/2005/8/layout/target3"/>
    <dgm:cxn modelId="{AB3BEA42-B29E-462E-8E79-96F28909D33B}" type="presOf" srcId="{B651F6E3-6281-48DB-9319-2AEAFDAE7572}" destId="{974EAA48-1495-4C86-AC73-0E9F1747E3C6}" srcOrd="1" destOrd="0" presId="urn:microsoft.com/office/officeart/2005/8/layout/target3"/>
    <dgm:cxn modelId="{2EEEBBC0-9B00-4538-8AEB-A15092E83BCA}" type="presOf" srcId="{4E88AA4B-99E2-4F72-AB6C-6C19D79982AB}" destId="{7B828645-70C1-4D23-9096-85017B3815D3}" srcOrd="0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DDE74E9C-DB63-404A-8599-0E99CEB81250}" type="presOf" srcId="{D8197B8C-B260-4A16-BDF4-0947B075E274}" destId="{A0E60D87-231D-4C1B-925D-B828E83A1A2D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AC449911-DD95-4CD6-8E50-AC2EDA817356}" type="presOf" srcId="{757F3AB3-0718-4624-B441-E567A8F0AB56}" destId="{333A1088-737F-45CB-B68E-254E46348037}" srcOrd="0" destOrd="0" presId="urn:microsoft.com/office/officeart/2005/8/layout/target3"/>
    <dgm:cxn modelId="{575D8C1F-2537-4A7B-87EE-1C586FED5DCC}" type="presOf" srcId="{D8197B8C-B260-4A16-BDF4-0947B075E274}" destId="{27935CD7-A716-4E81-86AA-EB790E5F1F76}" srcOrd="1" destOrd="0" presId="urn:microsoft.com/office/officeart/2005/8/layout/target3"/>
    <dgm:cxn modelId="{12458C33-E827-4CC8-824A-8A050D2681DA}" type="presOf" srcId="{D1B46980-6531-4606-95E6-44980827E919}" destId="{EDA7BD5C-7C80-4146-A761-C21E357D1ED8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FA90CCA4-838D-4E10-AB9E-FA220EEC0553}" type="presParOf" srcId="{333A1088-737F-45CB-B68E-254E46348037}" destId="{F5ABB229-8D3B-4694-996A-96F23CF14429}" srcOrd="0" destOrd="0" presId="urn:microsoft.com/office/officeart/2005/8/layout/target3"/>
    <dgm:cxn modelId="{737267D0-9C43-4CF3-809C-25D81DAD6FD0}" type="presParOf" srcId="{333A1088-737F-45CB-B68E-254E46348037}" destId="{F41139FD-01EE-4571-8B17-4FB00FC51163}" srcOrd="1" destOrd="0" presId="urn:microsoft.com/office/officeart/2005/8/layout/target3"/>
    <dgm:cxn modelId="{FC830F43-63EE-49D5-8BC6-C8D94CCB444C}" type="presParOf" srcId="{333A1088-737F-45CB-B68E-254E46348037}" destId="{D005CE8C-CC26-4C3E-AC11-E15060ECD759}" srcOrd="2" destOrd="0" presId="urn:microsoft.com/office/officeart/2005/8/layout/target3"/>
    <dgm:cxn modelId="{4E795502-E76F-4876-A08E-373935332CE5}" type="presParOf" srcId="{333A1088-737F-45CB-B68E-254E46348037}" destId="{9AC702C8-3868-4C82-9F95-6E789599D438}" srcOrd="3" destOrd="0" presId="urn:microsoft.com/office/officeart/2005/8/layout/target3"/>
    <dgm:cxn modelId="{309E0EB5-393B-4EC5-911E-9AA30B514BCF}" type="presParOf" srcId="{333A1088-737F-45CB-B68E-254E46348037}" destId="{C56AD104-0517-429B-A338-6BAAE22359FE}" srcOrd="4" destOrd="0" presId="urn:microsoft.com/office/officeart/2005/8/layout/target3"/>
    <dgm:cxn modelId="{F6CA25C1-650B-438B-A2ED-7359A5341957}" type="presParOf" srcId="{333A1088-737F-45CB-B68E-254E46348037}" destId="{7B828645-70C1-4D23-9096-85017B3815D3}" srcOrd="5" destOrd="0" presId="urn:microsoft.com/office/officeart/2005/8/layout/target3"/>
    <dgm:cxn modelId="{FF4E13E1-E84E-4F48-874F-811CEB3EE6B9}" type="presParOf" srcId="{333A1088-737F-45CB-B68E-254E46348037}" destId="{FB1C1992-71C7-4506-9692-28C1D8505AA7}" srcOrd="6" destOrd="0" presId="urn:microsoft.com/office/officeart/2005/8/layout/target3"/>
    <dgm:cxn modelId="{44E40E2F-831A-4AD3-A69A-2150EF819A2B}" type="presParOf" srcId="{333A1088-737F-45CB-B68E-254E46348037}" destId="{F002FDA7-0EE0-4CD5-81B2-16EF8F133201}" srcOrd="7" destOrd="0" presId="urn:microsoft.com/office/officeart/2005/8/layout/target3"/>
    <dgm:cxn modelId="{968D0DED-9935-498E-BCB8-FCC110E6FAE1}" type="presParOf" srcId="{333A1088-737F-45CB-B68E-254E46348037}" destId="{EA045D43-8088-4E18-87BE-1789E3426A92}" srcOrd="8" destOrd="0" presId="urn:microsoft.com/office/officeart/2005/8/layout/target3"/>
    <dgm:cxn modelId="{4DEFD0DA-0DD9-4FB2-95DB-E78865A2CDE5}" type="presParOf" srcId="{333A1088-737F-45CB-B68E-254E46348037}" destId="{8B95B813-8294-49E2-8E34-EBF96BCCE12F}" srcOrd="9" destOrd="0" presId="urn:microsoft.com/office/officeart/2005/8/layout/target3"/>
    <dgm:cxn modelId="{713E1297-D0FB-4BD8-B2CA-B51E86D601B2}" type="presParOf" srcId="{333A1088-737F-45CB-B68E-254E46348037}" destId="{532874C7-98A7-4C2A-8FC0-2AA25848A5EE}" srcOrd="10" destOrd="0" presId="urn:microsoft.com/office/officeart/2005/8/layout/target3"/>
    <dgm:cxn modelId="{E236D4E2-0EF9-435B-829E-6BB1C712E467}" type="presParOf" srcId="{333A1088-737F-45CB-B68E-254E46348037}" destId="{F015BE57-5137-40D2-A44D-1B563514FC7F}" srcOrd="11" destOrd="0" presId="urn:microsoft.com/office/officeart/2005/8/layout/target3"/>
    <dgm:cxn modelId="{C8151301-977B-49ED-BC0E-FDB19B5456F1}" type="presParOf" srcId="{333A1088-737F-45CB-B68E-254E46348037}" destId="{BF638725-8C2F-476E-BEB6-257F0C54AF4E}" srcOrd="12" destOrd="0" presId="urn:microsoft.com/office/officeart/2005/8/layout/target3"/>
    <dgm:cxn modelId="{451B01B6-5F8E-4A8F-BA64-0B8A63EA624B}" type="presParOf" srcId="{333A1088-737F-45CB-B68E-254E46348037}" destId="{5E54BAA7-8971-4D23-B6AD-C42AB79D4B13}" srcOrd="13" destOrd="0" presId="urn:microsoft.com/office/officeart/2005/8/layout/target3"/>
    <dgm:cxn modelId="{FFBF21E5-7D14-4BBD-BB11-CD3882161B60}" type="presParOf" srcId="{333A1088-737F-45CB-B68E-254E46348037}" destId="{A0E60D87-231D-4C1B-925D-B828E83A1A2D}" srcOrd="14" destOrd="0" presId="urn:microsoft.com/office/officeart/2005/8/layout/target3"/>
    <dgm:cxn modelId="{53C6FA72-CB76-40BF-824D-108A2302BAF0}" type="presParOf" srcId="{333A1088-737F-45CB-B68E-254E46348037}" destId="{AED2198E-93D5-4001-81B4-73124B309672}" srcOrd="15" destOrd="0" presId="urn:microsoft.com/office/officeart/2005/8/layout/target3"/>
    <dgm:cxn modelId="{B3545DD8-0203-4DDA-916B-1E4DC3850D80}" type="presParOf" srcId="{333A1088-737F-45CB-B68E-254E46348037}" destId="{DB689421-4FD8-4F3B-A04A-70783B511D43}" srcOrd="16" destOrd="0" presId="urn:microsoft.com/office/officeart/2005/8/layout/target3"/>
    <dgm:cxn modelId="{616EC1B7-3444-43B2-B895-D949BD475600}" type="presParOf" srcId="{333A1088-737F-45CB-B68E-254E46348037}" destId="{EDA7BD5C-7C80-4146-A761-C21E357D1ED8}" srcOrd="17" destOrd="0" presId="urn:microsoft.com/office/officeart/2005/8/layout/target3"/>
    <dgm:cxn modelId="{0B645E18-8A4F-4951-83FF-E1DD68E27CE7}" type="presParOf" srcId="{333A1088-737F-45CB-B68E-254E46348037}" destId="{974EAA48-1495-4C86-AC73-0E9F1747E3C6}" srcOrd="18" destOrd="0" presId="urn:microsoft.com/office/officeart/2005/8/layout/target3"/>
    <dgm:cxn modelId="{278F1382-D3B3-49EA-9700-F23A922575FF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kern="1200" dirty="0" smtClean="0"/>
            <a:t>NÁZEV ŠKOLY: ZÁKLADNÍ ŠKOLA KOLÍN V</a:t>
          </a:r>
          <a:r>
            <a:rPr lang="cs-CZ" sz="2000" kern="1200" smtClean="0"/>
            <a:t>., </a:t>
          </a:r>
          <a:r>
            <a:rPr lang="cs-CZ" sz="2000" kern="1200" smtClean="0"/>
            <a:t>MNICHOVICKÁ  62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LÓPEZ ANDRÉS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VY_32_INOVACE_05_AJ4_slovní zásoba - FOOD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DATUM: září 2012 </a:t>
          </a:r>
          <a:endParaRPr lang="cs-CZ" sz="2000" kern="1200" dirty="0" smtClean="0"/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8B59A-4838-4059-A129-F4FEEA238BF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282EA-187E-489D-910A-06D6ADFA4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561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8B59A-4838-4059-A129-F4FEEA238BF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282EA-187E-489D-910A-06D6ADFA4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744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8B59A-4838-4059-A129-F4FEEA238BF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282EA-187E-489D-910A-06D6ADFA4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7280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8B59A-4838-4059-A129-F4FEEA238BF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282EA-187E-489D-910A-06D6ADFA4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49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8B59A-4838-4059-A129-F4FEEA238BF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282EA-187E-489D-910A-06D6ADFA4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171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8B59A-4838-4059-A129-F4FEEA238BF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282EA-187E-489D-910A-06D6ADFA4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6358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8B59A-4838-4059-A129-F4FEEA238BF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282EA-187E-489D-910A-06D6ADFA4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529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8B59A-4838-4059-A129-F4FEEA238BF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282EA-187E-489D-910A-06D6ADFA4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329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8B59A-4838-4059-A129-F4FEEA238BF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282EA-187E-489D-910A-06D6ADFA4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737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8B59A-4838-4059-A129-F4FEEA238BF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282EA-187E-489D-910A-06D6ADFA4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0127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A8B59A-4838-4059-A129-F4FEEA238BF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282EA-187E-489D-910A-06D6ADFA4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12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A8B59A-4838-4059-A129-F4FEEA238BF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2282EA-187E-489D-910A-06D6ADFA4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880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image" Target="../media/image4.wmf"/><Relationship Id="rId7" Type="http://schemas.openxmlformats.org/officeDocument/2006/relationships/image" Target="../media/image9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10.wmf"/><Relationship Id="rId4" Type="http://schemas.openxmlformats.org/officeDocument/2006/relationships/image" Target="../media/image7.jpeg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10.wmf"/><Relationship Id="rId7" Type="http://schemas.openxmlformats.org/officeDocument/2006/relationships/image" Target="../media/image4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11" Type="http://schemas.openxmlformats.org/officeDocument/2006/relationships/image" Target="../media/image18.png"/><Relationship Id="rId5" Type="http://schemas.openxmlformats.org/officeDocument/2006/relationships/image" Target="../media/image11.wmf"/><Relationship Id="rId10" Type="http://schemas.openxmlformats.org/officeDocument/2006/relationships/image" Target="../media/image6.wmf"/><Relationship Id="rId4" Type="http://schemas.openxmlformats.org/officeDocument/2006/relationships/image" Target="../media/image2.png"/><Relationship Id="rId9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11444598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238798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866667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/>
            <a:r>
              <a:rPr lang="cs-CZ" sz="2800" dirty="0" smtClean="0"/>
              <a:t>Materiál určen pro žáky 4. tříd – procvičování slovní zásoby – jídlo, ovoce</a:t>
            </a:r>
            <a:r>
              <a:rPr lang="cs-CZ" sz="2800" smtClean="0"/>
              <a:t>, zelenina, </a:t>
            </a:r>
            <a:r>
              <a:rPr lang="cs-CZ" sz="2800" dirty="0" smtClean="0"/>
              <a:t>popřípadě i v nižších ročnících pro nácvik slov</a:t>
            </a:r>
          </a:p>
          <a:p>
            <a:pPr eaLnBrk="1" hangingPunct="1"/>
            <a:r>
              <a:rPr lang="cs-CZ" sz="2800" dirty="0" smtClean="0"/>
              <a:t>Vhodný pro použití na interaktivní tabuli</a:t>
            </a:r>
          </a:p>
          <a:p>
            <a:pPr eaLnBrk="1" hangingPunct="1"/>
            <a:r>
              <a:rPr lang="cs-CZ" sz="2800" dirty="0" smtClean="0"/>
              <a:t>První stránka – prezentace procvičovaných slov,  první kliknutí - objeví se obrázek, žáci řeknou anglicky dané slovo, druhé  kliknutí – objeví se slovo napsané  </a:t>
            </a:r>
          </a:p>
          <a:p>
            <a:pPr eaLnBrk="1" hangingPunct="1"/>
            <a:r>
              <a:rPr lang="cs-CZ" sz="2800" dirty="0" smtClean="0"/>
              <a:t>Druhá stránka – první kliknutí – objeví se napsaná slova, klikáním odkrývání obrázků po jednom, každý obrázek spojit se správným slovem</a:t>
            </a:r>
          </a:p>
          <a:p>
            <a:pPr eaLnBrk="1" hangingPunct="1"/>
            <a:r>
              <a:rPr lang="cs-CZ" sz="2800" dirty="0" smtClean="0"/>
              <a:t>Strana třetí – doplňování písmen do slov, první kliknutí neúplné slovo, doplnit, poté druhým klikem se objeví obrázek pro kontrolu</a:t>
            </a:r>
          </a:p>
          <a:p>
            <a:pPr eaLnBrk="1" hangingPunct="1"/>
            <a:endParaRPr lang="cs-CZ" sz="2800" dirty="0" smtClean="0"/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35553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Šárka\AppData\Local\Microsoft\Windows\Temporary Internet Files\Content.IE5\S3NVJ3MW\MC90044177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04356"/>
            <a:ext cx="1443608" cy="144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5910" y="228673"/>
            <a:ext cx="9239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pizza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Users\Šárka\AppData\Local\Microsoft\Windows\Temporary Internet Files\Content.IE5\YC5456B7\MP9003211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8304" y="181670"/>
            <a:ext cx="1081139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63546" y="640799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milk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30" name="Picture 6" descr="C:\Users\Šárka\AppData\Local\Microsoft\Windows\Temporary Internet Files\Content.IE5\GB818HJB\MC9002157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718" y="210923"/>
            <a:ext cx="1329562" cy="123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92280" y="379189"/>
            <a:ext cx="12137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cheese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31" name="Picture 7" descr="C:\Users\Šárka\AppData\Local\Microsoft\Windows\Temporary Internet Files\Content.IE5\YC5456B7\MC9003488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536" y="3275741"/>
            <a:ext cx="1491967" cy="147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9883" y="3751587"/>
            <a:ext cx="15726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spaghetti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032" name="Picture 8" descr="C:\Users\Šárka\AppData\Local\Microsoft\Windows\Temporary Internet Files\Content.IE5\YC5456B7\MC9000194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2406" y="5269718"/>
            <a:ext cx="1305818" cy="1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63546" y="5223429"/>
            <a:ext cx="9491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chips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33" name="Picture 9" descr="C:\Users\Šárka\AppData\Local\Microsoft\Windows\Temporary Internet Files\Content.IE5\5BXCQVUZ\MP90038295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01" y="1877967"/>
            <a:ext cx="2057479" cy="1469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129180" y="2396089"/>
            <a:ext cx="8556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cake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034" name="Picture 10" descr="C:\Users\Šárka\AppData\Local\Microsoft\Windows\Temporary Internet Files\Content.IE5\5BXCQVUZ\MC900441708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9541" y="1647964"/>
            <a:ext cx="1522494" cy="1522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672612" y="1435676"/>
            <a:ext cx="10166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B050"/>
                </a:solidFill>
              </a:rPr>
              <a:t>apple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1036" name="Picture 12" descr="C:\Users\Šárka\AppData\Local\Microsoft\Windows\Temporary Internet Files\Content.IE5\S3NVJ3MW\MC90008838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0009" y="5150689"/>
            <a:ext cx="1402725" cy="1515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905471" y="5076730"/>
            <a:ext cx="8643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pear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38" name="Picture 14" descr="C:\Users\Šárka\AppData\Local\Microsoft\Windows\Temporary Internet Files\Content.IE5\5BXCQVUZ\MC90023281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7484" y="3174821"/>
            <a:ext cx="1909103" cy="1153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540212" y="4272585"/>
            <a:ext cx="13033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2060"/>
                </a:solidFill>
              </a:rPr>
              <a:t>chicken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039" name="Picture 15" descr="C:\Users\Šárka\AppData\Local\Microsoft\Windows\Temporary Internet Files\Content.IE5\5BXCQVUZ\MC90041188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5690" y="3387187"/>
            <a:ext cx="2081950" cy="1523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142480" y="4066743"/>
            <a:ext cx="12955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C000"/>
                </a:solidFill>
              </a:rPr>
              <a:t>banana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30761" y="1647964"/>
            <a:ext cx="12787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tomato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42" name="Picture 18" descr="C:\Users\Šárka\AppData\Local\Microsoft\Windows\Temporary Internet Files\Content.IE5\KDJ19XIE\MC900441720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6847" y="5151169"/>
            <a:ext cx="1217312" cy="121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162638" y="6235769"/>
            <a:ext cx="1214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B050"/>
                </a:solidFill>
              </a:rPr>
              <a:t>orange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8769" y="5908460"/>
            <a:ext cx="18020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chemeClr val="tx2">
                    <a:lumMod val="75000"/>
                  </a:schemeClr>
                </a:solidFill>
              </a:rPr>
              <a:t>a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pple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</a:rPr>
              <a:t>juice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Šárka\AppData\Local\Microsoft\Windows\Temporary Internet Files\Content.IE5\LHTMEYMC\MC900441781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0081" y="2138361"/>
            <a:ext cx="1347818" cy="1347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Šárka\AppData\Local\Microsoft\Windows\Temporary Internet Files\Content.IE5\VIF398T1\MC900351213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001" y="4534195"/>
            <a:ext cx="808441" cy="1336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243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Šárka\AppData\Local\Microsoft\Windows\Temporary Internet Files\Content.IE5\YC5456B7\MP9003211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438" y="308856"/>
            <a:ext cx="1081139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C:\Users\Šárka\AppData\Local\Microsoft\Windows\Temporary Internet Files\Content.IE5\GB818HJB\MC9002157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976" y="3725998"/>
            <a:ext cx="1508601" cy="1399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9" descr="C:\Users\Šárka\AppData\Local\Microsoft\Windows\Temporary Internet Files\Content.IE5\5BXCQVUZ\MP9003829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346" y="3388363"/>
            <a:ext cx="2057479" cy="1469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4" descr="C:\Users\Šárka\AppData\Local\Microsoft\Windows\Temporary Internet Files\Content.IE5\5BXCQVUZ\MC9002328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249" y="5468492"/>
            <a:ext cx="1816807" cy="1097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Šárka\AppData\Local\Microsoft\Windows\Temporary Internet Files\Content.IE5\YC5456B7\MC9000194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45" y="2040310"/>
            <a:ext cx="1410832" cy="1441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C:\Users\Šárka\AppData\Local\Microsoft\Windows\Temporary Internet Files\Content.IE5\S3NVJ3MW\MC9000883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259602"/>
            <a:ext cx="1402725" cy="1515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915816" y="1799238"/>
            <a:ext cx="12170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err="1" smtClean="0"/>
              <a:t>orange</a:t>
            </a:r>
            <a:endParaRPr lang="cs-CZ" sz="2800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49937" y="5790003"/>
            <a:ext cx="8483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err="1" smtClean="0"/>
              <a:t>pear</a:t>
            </a:r>
            <a:endParaRPr lang="cs-CZ" sz="28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24110" y="1229721"/>
            <a:ext cx="1200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cheese</a:t>
            </a:r>
            <a:endParaRPr lang="cs-CZ" sz="28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56305" y="2237595"/>
            <a:ext cx="7986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err="1" smtClean="0"/>
              <a:t>milk</a:t>
            </a:r>
            <a:endParaRPr lang="cs-CZ" sz="28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72372" y="444891"/>
            <a:ext cx="921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err="1" smtClean="0"/>
              <a:t>chips</a:t>
            </a:r>
            <a:endParaRPr lang="cs-CZ" sz="28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16016" y="3073451"/>
            <a:ext cx="8354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err="1" smtClean="0"/>
              <a:t>cake</a:t>
            </a:r>
            <a:endParaRPr lang="cs-CZ" sz="2800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16016" y="4046220"/>
            <a:ext cx="1279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err="1" smtClean="0"/>
              <a:t>chicken</a:t>
            </a:r>
            <a:endParaRPr lang="cs-CZ" sz="2800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89523" y="2718589"/>
            <a:ext cx="15370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spaghetti</a:t>
            </a:r>
            <a:endParaRPr lang="cs-CZ" sz="2800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87824" y="3620477"/>
            <a:ext cx="1290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err="1" smtClean="0"/>
              <a:t>banana</a:t>
            </a:r>
            <a:endParaRPr lang="cs-CZ" sz="28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546750" y="5050150"/>
            <a:ext cx="12514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err="1" smtClean="0"/>
              <a:t>tomato</a:t>
            </a:r>
            <a:endParaRPr lang="cs-CZ" sz="2800" i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030830" y="5581556"/>
            <a:ext cx="9032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pizza</a:t>
            </a:r>
            <a:endParaRPr lang="cs-CZ" sz="2800" i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915816" y="968111"/>
            <a:ext cx="9941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err="1" smtClean="0"/>
              <a:t>apple</a:t>
            </a:r>
            <a:endParaRPr lang="cs-CZ" sz="2800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69885" y="4483319"/>
            <a:ext cx="17636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err="1"/>
              <a:t>a</a:t>
            </a:r>
            <a:r>
              <a:rPr lang="cs-CZ" sz="2800" i="1" dirty="0" err="1" smtClean="0"/>
              <a:t>pple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juice</a:t>
            </a:r>
            <a:endParaRPr lang="cs-CZ" sz="2800" i="1" dirty="0"/>
          </a:p>
        </p:txBody>
      </p:sp>
      <p:pic>
        <p:nvPicPr>
          <p:cNvPr id="24" name="Picture 7" descr="C:\Users\Šárka\AppData\Local\Microsoft\Windows\Temporary Internet Files\Content.IE5\YC5456B7\MC90034885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7441" y="1561235"/>
            <a:ext cx="1566564" cy="1548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2916" y="174747"/>
            <a:ext cx="956565" cy="1586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6798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4248" y="559441"/>
            <a:ext cx="22236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_ _ a_ _ _ _ t_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78088" y="2306489"/>
            <a:ext cx="16722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_ _ n _ _ 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12366" y="767997"/>
            <a:ext cx="13035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_ i _ _ 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87995" y="2511046"/>
            <a:ext cx="12554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 _ _ _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845" y="3011696"/>
            <a:ext cx="17876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_ o m _ _ _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28454" y="1347050"/>
            <a:ext cx="18437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_ h _ _ k_ _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4893742"/>
            <a:ext cx="11464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_ e _ _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5289" y="5860743"/>
            <a:ext cx="11320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_ _ k _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4999" y="3797155"/>
            <a:ext cx="14285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_ h _ p _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28035" y="4632132"/>
            <a:ext cx="16786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_ </a:t>
            </a:r>
            <a:r>
              <a:rPr lang="cs-CZ" sz="2800" dirty="0"/>
              <a:t>h</a:t>
            </a:r>
            <a:r>
              <a:rPr lang="cs-CZ" sz="2800" dirty="0" smtClean="0"/>
              <a:t> _ _ _ e</a:t>
            </a:r>
            <a:endParaRPr lang="cs-CZ" sz="2800" dirty="0"/>
          </a:p>
        </p:txBody>
      </p:sp>
      <p:pic>
        <p:nvPicPr>
          <p:cNvPr id="14" name="Picture 7" descr="C:\Users\Šárka\AppData\Local\Microsoft\Windows\Temporary Internet Files\Content.IE5\YC5456B7\MC9003488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688" y="1149461"/>
            <a:ext cx="1054471" cy="1042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C:\Users\Šárka\AppData\Local\Microsoft\Windows\Temporary Internet Files\Content.IE5\5BXCQVUZ\MC9002328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104" y="559441"/>
            <a:ext cx="1398595" cy="84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Šárka\AppData\Local\Microsoft\Windows\Temporary Internet Files\Content.IE5\S3NVJ3MW\MC90044177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6180" y="639203"/>
            <a:ext cx="1304028" cy="1304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5" descr="C:\Users\Šárka\AppData\Local\Microsoft\Windows\Temporary Internet Files\Content.IE5\5BXCQVUZ\MC9004118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110" y="2928539"/>
            <a:ext cx="1451881" cy="1062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Users\Šárka\AppData\Local\Microsoft\Windows\Temporary Internet Files\Content.IE5\YC5456B7\MP90032117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245" y="2321111"/>
            <a:ext cx="725599" cy="1017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C:\Users\Šárka\AppData\Local\Microsoft\Windows\Temporary Internet Files\Content.IE5\GB818HJB\MC90021577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565" y="5354509"/>
            <a:ext cx="1091057" cy="1012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2" descr="C:\Users\Šárka\AppData\Local\Microsoft\Windows\Temporary Internet Files\Content.IE5\S3NVJ3MW\MC9000883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1095" y="5173434"/>
            <a:ext cx="1071951" cy="1158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9" descr="C:\Users\Šárka\AppData\Local\Microsoft\Windows\Temporary Internet Files\Content.IE5\5BXCQVUZ\MP90038295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963" y="5416963"/>
            <a:ext cx="1500463" cy="1071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8" descr="C:\Users\Šárka\AppData\Local\Microsoft\Windows\Temporary Internet Files\Content.IE5\YC5456B7\MC9000194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7995" y="3715139"/>
            <a:ext cx="1129579" cy="1153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855" y="3618115"/>
            <a:ext cx="1204304" cy="1198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7519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/>
          </a:p>
          <a:p>
            <a:endParaRPr lang="cs-CZ" sz="28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6544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415</TotalTime>
  <Words>223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Calibri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CITACE, POUŽITÉ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Anglický jazyk</dc:title>
  <dc:creator>Šárka</dc:creator>
  <cp:lastModifiedBy>Aleš Polívka</cp:lastModifiedBy>
  <cp:revision>22</cp:revision>
  <dcterms:created xsi:type="dcterms:W3CDTF">2012-03-18T13:18:36Z</dcterms:created>
  <dcterms:modified xsi:type="dcterms:W3CDTF">2013-06-23T18:57:17Z</dcterms:modified>
</cp:coreProperties>
</file>