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8" r:id="rId3"/>
    <p:sldId id="259" r:id="rId4"/>
    <p:sldId id="261" r:id="rId5"/>
    <p:sldId id="263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18E8"/>
    <a:srgbClr val="990099"/>
    <a:srgbClr val="00CC99"/>
    <a:srgbClr val="00FFFF"/>
    <a:srgbClr val="FFFF00"/>
    <a:srgbClr val="FF0066"/>
    <a:srgbClr val="7030A0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VY_32_INOVACE_07_AJ4_slovní zásoba – NUMBERS 11-20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BF2CCA-E90E-4F99-94FB-4F2D87023272}" type="presOf" srcId="{D8197B8C-B260-4A16-BDF4-0947B075E274}" destId="{A0E60D87-231D-4C1B-925D-B828E83A1A2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CAF2AC0-70A7-4921-88BD-C122535D1EAA}" type="presOf" srcId="{D1D4F407-5343-4D3F-B5B9-D407B03CAEB4}" destId="{D005CE8C-CC26-4C3E-AC11-E15060ECD759}" srcOrd="0" destOrd="0" presId="urn:microsoft.com/office/officeart/2005/8/layout/target3"/>
    <dgm:cxn modelId="{850DE5F5-3CBB-42C4-BC35-4277B6F3A5CF}" type="presOf" srcId="{D1B46980-6531-4606-95E6-44980827E919}" destId="{EA045D43-8088-4E18-87BE-1789E3426A92}" srcOrd="0" destOrd="0" presId="urn:microsoft.com/office/officeart/2005/8/layout/target3"/>
    <dgm:cxn modelId="{B9B760BB-2FFA-464C-A743-F9F76624C4FA}" type="presOf" srcId="{757F3AB3-0718-4624-B441-E567A8F0AB56}" destId="{333A1088-737F-45CB-B68E-254E46348037}" srcOrd="0" destOrd="0" presId="urn:microsoft.com/office/officeart/2005/8/layout/target3"/>
    <dgm:cxn modelId="{BE821B27-DCD3-4D2C-BE10-62B3099FD8D1}" type="presOf" srcId="{D8197B8C-B260-4A16-BDF4-0947B075E274}" destId="{27935CD7-A716-4E81-86AA-EB790E5F1F76}" srcOrd="1" destOrd="0" presId="urn:microsoft.com/office/officeart/2005/8/layout/target3"/>
    <dgm:cxn modelId="{326A1318-7D97-4BBF-ACE2-5A86981FA17F}" type="presOf" srcId="{4E88AA4B-99E2-4F72-AB6C-6C19D79982AB}" destId="{7B828645-70C1-4D23-9096-85017B3815D3}" srcOrd="0" destOrd="0" presId="urn:microsoft.com/office/officeart/2005/8/layout/target3"/>
    <dgm:cxn modelId="{D91246C3-D021-41F2-A8DB-1C24F51A43F5}" type="presOf" srcId="{D1B46980-6531-4606-95E6-44980827E919}" destId="{EDA7BD5C-7C80-4146-A761-C21E357D1ED8}" srcOrd="1" destOrd="0" presId="urn:microsoft.com/office/officeart/2005/8/layout/target3"/>
    <dgm:cxn modelId="{F3EDCFCF-3777-44DC-9913-56BE078D6E59}" type="presOf" srcId="{B651F6E3-6281-48DB-9319-2AEAFDAE7572}" destId="{F015BE57-5137-40D2-A44D-1B563514FC7F}" srcOrd="0" destOrd="0" presId="urn:microsoft.com/office/officeart/2005/8/layout/target3"/>
    <dgm:cxn modelId="{BA01D2DA-8900-43CD-AD21-EE5781A9EC6D}" type="presOf" srcId="{4E88AA4B-99E2-4F72-AB6C-6C19D79982AB}" destId="{DB689421-4FD8-4F3B-A04A-70783B511D43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C19A80D-73D2-443A-8C5B-8A204C8EEE0D}" type="presOf" srcId="{B651F6E3-6281-48DB-9319-2AEAFDAE7572}" destId="{974EAA48-1495-4C86-AC73-0E9F1747E3C6}" srcOrd="1" destOrd="0" presId="urn:microsoft.com/office/officeart/2005/8/layout/target3"/>
    <dgm:cxn modelId="{99CD6719-BC8E-45A6-A01C-62DE353CB51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55EA501-F1E8-465F-807D-38B5BB5C7FB9}" type="presParOf" srcId="{333A1088-737F-45CB-B68E-254E46348037}" destId="{F5ABB229-8D3B-4694-996A-96F23CF14429}" srcOrd="0" destOrd="0" presId="urn:microsoft.com/office/officeart/2005/8/layout/target3"/>
    <dgm:cxn modelId="{5E723507-69CC-48EC-A61A-E297EED4C398}" type="presParOf" srcId="{333A1088-737F-45CB-B68E-254E46348037}" destId="{F41139FD-01EE-4571-8B17-4FB00FC51163}" srcOrd="1" destOrd="0" presId="urn:microsoft.com/office/officeart/2005/8/layout/target3"/>
    <dgm:cxn modelId="{E88D0A78-3445-4C95-8500-C0D2AD69131E}" type="presParOf" srcId="{333A1088-737F-45CB-B68E-254E46348037}" destId="{D005CE8C-CC26-4C3E-AC11-E15060ECD759}" srcOrd="2" destOrd="0" presId="urn:microsoft.com/office/officeart/2005/8/layout/target3"/>
    <dgm:cxn modelId="{9F581CF9-16ED-4B43-82B7-B21B9916CE79}" type="presParOf" srcId="{333A1088-737F-45CB-B68E-254E46348037}" destId="{9AC702C8-3868-4C82-9F95-6E789599D438}" srcOrd="3" destOrd="0" presId="urn:microsoft.com/office/officeart/2005/8/layout/target3"/>
    <dgm:cxn modelId="{E287449B-C183-44DF-8F53-212D609D3148}" type="presParOf" srcId="{333A1088-737F-45CB-B68E-254E46348037}" destId="{C56AD104-0517-429B-A338-6BAAE22359FE}" srcOrd="4" destOrd="0" presId="urn:microsoft.com/office/officeart/2005/8/layout/target3"/>
    <dgm:cxn modelId="{C15A8ABF-CE04-40E7-830F-2E563B7A16A2}" type="presParOf" srcId="{333A1088-737F-45CB-B68E-254E46348037}" destId="{7B828645-70C1-4D23-9096-85017B3815D3}" srcOrd="5" destOrd="0" presId="urn:microsoft.com/office/officeart/2005/8/layout/target3"/>
    <dgm:cxn modelId="{2E9457BF-7CD1-43C2-8050-65595F28C896}" type="presParOf" srcId="{333A1088-737F-45CB-B68E-254E46348037}" destId="{FB1C1992-71C7-4506-9692-28C1D8505AA7}" srcOrd="6" destOrd="0" presId="urn:microsoft.com/office/officeart/2005/8/layout/target3"/>
    <dgm:cxn modelId="{EB0D9D16-4438-4C3E-8F7D-93D94D8E68F0}" type="presParOf" srcId="{333A1088-737F-45CB-B68E-254E46348037}" destId="{F002FDA7-0EE0-4CD5-81B2-16EF8F133201}" srcOrd="7" destOrd="0" presId="urn:microsoft.com/office/officeart/2005/8/layout/target3"/>
    <dgm:cxn modelId="{C4CFD159-AAF8-444B-8762-14E3CDAC43FD}" type="presParOf" srcId="{333A1088-737F-45CB-B68E-254E46348037}" destId="{EA045D43-8088-4E18-87BE-1789E3426A92}" srcOrd="8" destOrd="0" presId="urn:microsoft.com/office/officeart/2005/8/layout/target3"/>
    <dgm:cxn modelId="{FC10FFB5-1018-43B2-A20A-EBF09568FF05}" type="presParOf" srcId="{333A1088-737F-45CB-B68E-254E46348037}" destId="{8B95B813-8294-49E2-8E34-EBF96BCCE12F}" srcOrd="9" destOrd="0" presId="urn:microsoft.com/office/officeart/2005/8/layout/target3"/>
    <dgm:cxn modelId="{5FA2DD74-4449-4940-A794-F3FB07D8EAAB}" type="presParOf" srcId="{333A1088-737F-45CB-B68E-254E46348037}" destId="{532874C7-98A7-4C2A-8FC0-2AA25848A5EE}" srcOrd="10" destOrd="0" presId="urn:microsoft.com/office/officeart/2005/8/layout/target3"/>
    <dgm:cxn modelId="{F9D32A39-429C-4631-BB8B-DB4C4D85186E}" type="presParOf" srcId="{333A1088-737F-45CB-B68E-254E46348037}" destId="{F015BE57-5137-40D2-A44D-1B563514FC7F}" srcOrd="11" destOrd="0" presId="urn:microsoft.com/office/officeart/2005/8/layout/target3"/>
    <dgm:cxn modelId="{9159FA37-5DA1-41EA-9157-F0384D7DD9E4}" type="presParOf" srcId="{333A1088-737F-45CB-B68E-254E46348037}" destId="{BF638725-8C2F-476E-BEB6-257F0C54AF4E}" srcOrd="12" destOrd="0" presId="urn:microsoft.com/office/officeart/2005/8/layout/target3"/>
    <dgm:cxn modelId="{7B96B099-76D2-4493-9A20-F4AF5B975D1C}" type="presParOf" srcId="{333A1088-737F-45CB-B68E-254E46348037}" destId="{5E54BAA7-8971-4D23-B6AD-C42AB79D4B13}" srcOrd="13" destOrd="0" presId="urn:microsoft.com/office/officeart/2005/8/layout/target3"/>
    <dgm:cxn modelId="{80E26E33-1843-4D78-A60D-02BA0459B447}" type="presParOf" srcId="{333A1088-737F-45CB-B68E-254E46348037}" destId="{A0E60D87-231D-4C1B-925D-B828E83A1A2D}" srcOrd="14" destOrd="0" presId="urn:microsoft.com/office/officeart/2005/8/layout/target3"/>
    <dgm:cxn modelId="{E6B9CE21-E96F-4EB0-B0CB-27FC99A049E4}" type="presParOf" srcId="{333A1088-737F-45CB-B68E-254E46348037}" destId="{AED2198E-93D5-4001-81B4-73124B309672}" srcOrd="15" destOrd="0" presId="urn:microsoft.com/office/officeart/2005/8/layout/target3"/>
    <dgm:cxn modelId="{EEC7749E-7757-412B-8B3B-F923C2AEA53E}" type="presParOf" srcId="{333A1088-737F-45CB-B68E-254E46348037}" destId="{DB689421-4FD8-4F3B-A04A-70783B511D43}" srcOrd="16" destOrd="0" presId="urn:microsoft.com/office/officeart/2005/8/layout/target3"/>
    <dgm:cxn modelId="{1EE4363D-65B3-4A27-9675-548A2104374F}" type="presParOf" srcId="{333A1088-737F-45CB-B68E-254E46348037}" destId="{EDA7BD5C-7C80-4146-A761-C21E357D1ED8}" srcOrd="17" destOrd="0" presId="urn:microsoft.com/office/officeart/2005/8/layout/target3"/>
    <dgm:cxn modelId="{491DF856-8099-48D9-9D45-E86602C57E43}" type="presParOf" srcId="{333A1088-737F-45CB-B68E-254E46348037}" destId="{974EAA48-1495-4C86-AC73-0E9F1747E3C6}" srcOrd="18" destOrd="0" presId="urn:microsoft.com/office/officeart/2005/8/layout/target3"/>
    <dgm:cxn modelId="{742A98F5-3A06-4012-9FE0-C1E1E49C96C7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VY_32_INOVACE_07_AJ4_slovní zásoba – NUMBERS 11-20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361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826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89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308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00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02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53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51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73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985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777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5F1F9-279D-4434-AAC3-9CE886EC1EE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22700-211F-4364-9C20-EC58272A1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688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reymorgan.net/wp-content/uploads/2011/06/red-rounded-with-number-11-md.png" TargetMode="External"/><Relationship Id="rId7" Type="http://schemas.openxmlformats.org/officeDocument/2006/relationships/hyperlink" Target="http://2.bp.blogspot.com/-RYTrTklnA1I/TuTw-3Q8gSI/AAAAAAAACxs/8E4ejW9nRVY/s1600/19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xragamuffins.blogspot.cz/2012/01/18-months-paper-pregnant.htm" TargetMode="External"/><Relationship Id="rId5" Type="http://schemas.openxmlformats.org/officeDocument/2006/relationships/hyperlink" Target="http://imprint.printmag.com/wp-content/uploads/2011/05/Beate-Pietrek_17.jpg" TargetMode="External"/><Relationship Id="rId4" Type="http://schemas.openxmlformats.org/officeDocument/2006/relationships/hyperlink" Target="http://fasab.files.wordpress.com/2012/10/1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8542374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57059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</a:t>
            </a:r>
            <a:r>
              <a:rPr lang="cs-CZ" sz="2800" smtClean="0"/>
              <a:t>– čísla 11 - 20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První stránka – prezentace čísel,  první kliknutí - objeví se obrázek, žáci řeknou anglicky dané slovo, druhé  kliknutí – objeví se slovo napsané  </a:t>
            </a:r>
          </a:p>
          <a:p>
            <a:pPr eaLnBrk="1" hangingPunct="1"/>
            <a:r>
              <a:rPr lang="cs-CZ" sz="2800" dirty="0" smtClean="0"/>
              <a:t>Ostatní strany popsané jednotlivě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4590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árka\AppData\Local\Microsoft\Windows\Temporary Internet Files\Content.IE5\R7BTQ0BN\MP9003090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288" y="295022"/>
            <a:ext cx="1181144" cy="177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U1TVM0PX\MC90043706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767" y="54955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árka\AppData\Local\Microsoft\Windows\Temporary Internet Files\Content.IE5\LHTMEYMC\MC9004301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138" y="2549028"/>
            <a:ext cx="1867174" cy="171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árka\AppData\Local\Microsoft\Windows\Temporary Internet Files\Content.IE5\GG2KGOOE\MC900430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910" y="4985477"/>
            <a:ext cx="1386171" cy="138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http://treymorgan.net/wp-content/uploads/2011/06/red-rounded-with-number-11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646"/>
            <a:ext cx="1394863" cy="139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http://fasab.files.wordpress.com/2012/10/1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42061"/>
            <a:ext cx="2477571" cy="139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http://imprint.printmag.com/wp-content/uploads/2011/05/Beate-Pietrek_1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454" y="2549028"/>
            <a:ext cx="1680122" cy="168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http://2.bp.blogspot.com/-U1yiURFx0co/TvvLOVjHSeI/AAAAAAAAGg8/7zj50uvmJ7s/s1600/18.gi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78" y="4550014"/>
            <a:ext cx="1699866" cy="1699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http://2.bp.blogspot.com/-RYTrTklnA1I/TuTw-3Q8gSI/AAAAAAAACxs/8E4ejW9nRVY/s1600/19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484" y="4933698"/>
            <a:ext cx="1768505" cy="131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http://www.chicoparty.com/images/products/detail/PinkNumber13Balloon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300" y="251607"/>
            <a:ext cx="1418104" cy="141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3021" y="1684034"/>
            <a:ext cx="1479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10000"/>
                  </a:schemeClr>
                </a:solidFill>
                <a:latin typeface="Arial Rounded MT Bold" pitchFamily="34" charset="0"/>
                <a:cs typeface="Aharoni" pitchFamily="2" charset="-79"/>
              </a:rPr>
              <a:t>eleven</a:t>
            </a:r>
            <a:endParaRPr lang="cs-CZ" sz="3200" dirty="0">
              <a:solidFill>
                <a:schemeClr val="bg2">
                  <a:lumMod val="10000"/>
                </a:schemeClr>
              </a:solidFill>
              <a:latin typeface="Arial Rounded MT Bold" pitchFamily="34" charset="0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9730" y="2143983"/>
            <a:ext cx="1473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twelve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8287" y="1778791"/>
            <a:ext cx="17558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thirteen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19553" y="1771052"/>
            <a:ext cx="1878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fourteen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5293" y="3908109"/>
            <a:ext cx="14544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fifteen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5961" y="3674741"/>
            <a:ext cx="16129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>
                <a:solidFill>
                  <a:prstClr val="black"/>
                </a:solidFill>
                <a:latin typeface="Arial Rounded MT Bold" pitchFamily="34" charset="0"/>
              </a:rPr>
              <a:t>s</a:t>
            </a:r>
            <a:r>
              <a:rPr lang="cs-CZ" sz="3200" dirty="0" err="1" smtClean="0">
                <a:solidFill>
                  <a:prstClr val="black"/>
                </a:solidFill>
                <a:latin typeface="Arial Rounded MT Bold" pitchFamily="34" charset="0"/>
              </a:rPr>
              <a:t>ixteen</a:t>
            </a:r>
            <a:endParaRPr lang="cs-CZ" sz="3200" dirty="0">
              <a:solidFill>
                <a:prstClr val="black"/>
              </a:solidFill>
              <a:latin typeface="Arial Rounded MT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6059" y="4166136"/>
            <a:ext cx="2232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seventeen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64034" y="6160872"/>
            <a:ext cx="1917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nineteen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9747" y="6160872"/>
            <a:ext cx="1925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Rounded MT Bold" pitchFamily="34" charset="0"/>
              </a:rPr>
              <a:t>eighteen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8881" y="6070216"/>
            <a:ext cx="15193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latin typeface="Arial Rounded MT Bold" pitchFamily="34" charset="0"/>
              </a:rPr>
              <a:t>t</a:t>
            </a:r>
            <a:r>
              <a:rPr lang="cs-CZ" sz="3200" dirty="0" err="1" smtClean="0">
                <a:latin typeface="Arial Rounded MT Bold" pitchFamily="34" charset="0"/>
              </a:rPr>
              <a:t>wenty</a:t>
            </a:r>
            <a:endParaRPr lang="cs-CZ" sz="32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68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47347" y="404664"/>
            <a:ext cx="56793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/>
              <a:t>Spoj číslo se správným slovíčkem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815" y="101586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11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0424" y="335786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C000"/>
                </a:solidFill>
              </a:rPr>
              <a:t>12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3090" y="203442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00B050"/>
                </a:solidFill>
              </a:rPr>
              <a:t>13</a:t>
            </a:r>
            <a:endParaRPr lang="cs-CZ" sz="4000" b="1" i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85474" y="13407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14</a:t>
            </a:r>
            <a:endParaRPr lang="cs-CZ" sz="40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1212" y="357155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0070C0"/>
                </a:solidFill>
              </a:rPr>
              <a:t>15</a:t>
            </a:r>
            <a:endParaRPr lang="cs-CZ" sz="4000" b="1" i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2347" y="407041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  <a:endParaRPr lang="cs-CZ" sz="40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8030" y="48012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00B0F0"/>
                </a:solidFill>
              </a:rPr>
              <a:t>17</a:t>
            </a:r>
            <a:endParaRPr lang="cs-CZ" sz="4000" b="1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62887" y="464271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</a:rPr>
              <a:t>18</a:t>
            </a:r>
            <a:endParaRPr lang="cs-CZ" sz="4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5327" y="581571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9900CC"/>
                </a:solidFill>
              </a:rPr>
              <a:t>19</a:t>
            </a:r>
            <a:endParaRPr lang="cs-CZ" sz="4000" b="1" i="1" dirty="0">
              <a:solidFill>
                <a:srgbClr val="9900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24327" y="3065478"/>
            <a:ext cx="7328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66"/>
                </a:solidFill>
                <a:latin typeface="Arial Rounded MT Bold" pitchFamily="34" charset="0"/>
              </a:rPr>
              <a:t>20</a:t>
            </a:r>
            <a:endParaRPr lang="cs-CZ" sz="3600" b="1" i="1" dirty="0">
              <a:solidFill>
                <a:srgbClr val="FF0066"/>
              </a:solidFill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15519" y="1508000"/>
            <a:ext cx="1393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eleven</a:t>
            </a:r>
            <a:endParaRPr lang="cs-CZ" sz="3600" i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038" y="2418258"/>
            <a:ext cx="1422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twelve</a:t>
            </a:r>
            <a:endParaRPr lang="cs-CZ" sz="3600" i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86603" y="2474101"/>
            <a:ext cx="1668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thirteen</a:t>
            </a:r>
            <a:endParaRPr lang="cs-CZ" sz="3600" i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51034" y="5770471"/>
            <a:ext cx="1781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fourteen</a:t>
            </a:r>
            <a:endParaRPr lang="cs-CZ" sz="3600" i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64502" y="4755921"/>
            <a:ext cx="1401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fifteen</a:t>
            </a:r>
            <a:endParaRPr lang="cs-CZ" sz="3600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66163" y="5877272"/>
            <a:ext cx="1500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sixteen</a:t>
            </a:r>
            <a:endParaRPr lang="cs-CZ" sz="3600" i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99018" y="1154979"/>
            <a:ext cx="2070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seventeen</a:t>
            </a:r>
            <a:endParaRPr lang="cs-CZ" sz="3600" i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67139" y="3914308"/>
            <a:ext cx="1630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err="1" smtClean="0"/>
              <a:t>eighteen</a:t>
            </a:r>
            <a:endParaRPr lang="cs-CZ" sz="3200" i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767648" y="2295792"/>
            <a:ext cx="1812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nineteen</a:t>
            </a:r>
            <a:endParaRPr lang="cs-CZ" sz="3600" i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053215" y="3182452"/>
            <a:ext cx="1483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err="1" smtClean="0"/>
              <a:t>twenty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58479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Doplň chybějící písmena do slov.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8496" y="1559963"/>
            <a:ext cx="1853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_ l e_ _ _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1559962"/>
            <a:ext cx="2289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C000"/>
                </a:solidFill>
              </a:rPr>
              <a:t>_ _ e _ _ 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559961"/>
            <a:ext cx="28456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66"/>
                </a:solidFill>
              </a:rPr>
              <a:t>_ h i _ _ _ _ _ 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913" y="2710661"/>
            <a:ext cx="2688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C000"/>
                </a:solidFill>
              </a:rPr>
              <a:t>f</a:t>
            </a:r>
            <a:r>
              <a:rPr lang="cs-CZ" sz="3600" b="1" dirty="0" smtClean="0">
                <a:solidFill>
                  <a:srgbClr val="FFC000"/>
                </a:solidFill>
              </a:rPr>
              <a:t> _ _ _ t _ _ _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1987" y="2710661"/>
            <a:ext cx="2157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 i x_ _ _ 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2710661"/>
            <a:ext cx="2238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f _ f _ _ _ _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70727" y="4003323"/>
            <a:ext cx="31774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_ _ v _ n _ _ _ _ 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43663" y="4003322"/>
            <a:ext cx="27366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e _ g _ _ _ _ 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06744" y="5301208"/>
            <a:ext cx="27414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 i n _ _ _ _ 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68885" y="5301207"/>
            <a:ext cx="2286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_ w e _ _ _ 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45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Dopiš do dvojice chybějící slovo nebo číslo.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21397" y="4041938"/>
            <a:ext cx="23886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2718E8"/>
                </a:solidFill>
              </a:rPr>
              <a:t>___- </a:t>
            </a:r>
            <a:r>
              <a:rPr lang="cs-CZ" sz="3600" b="1" dirty="0" err="1" smtClean="0">
                <a:solidFill>
                  <a:srgbClr val="2718E8"/>
                </a:solidFill>
              </a:rPr>
              <a:t>eleven</a:t>
            </a:r>
            <a:endParaRPr lang="cs-CZ" sz="3600" b="1" dirty="0">
              <a:solidFill>
                <a:srgbClr val="2718E8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050325"/>
            <a:ext cx="3044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12 - ________ </a:t>
            </a:r>
            <a:endParaRPr lang="cs-CZ" sz="3600" b="1" dirty="0">
              <a:solidFill>
                <a:srgbClr val="00CC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0931" y="5157192"/>
            <a:ext cx="3088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2718E8"/>
                </a:solidFill>
              </a:rPr>
              <a:t>___ - </a:t>
            </a:r>
            <a:r>
              <a:rPr lang="cs-CZ" sz="3600" b="1" dirty="0" err="1" smtClean="0">
                <a:solidFill>
                  <a:srgbClr val="2718E8"/>
                </a:solidFill>
              </a:rPr>
              <a:t>thirteen</a:t>
            </a:r>
            <a:r>
              <a:rPr lang="cs-CZ" sz="3600" b="1" dirty="0" smtClean="0">
                <a:solidFill>
                  <a:srgbClr val="2718E8"/>
                </a:solidFill>
              </a:rPr>
              <a:t>  </a:t>
            </a:r>
            <a:endParaRPr lang="cs-CZ" sz="3600" b="1" dirty="0">
              <a:solidFill>
                <a:srgbClr val="2718E8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7073" y="3068958"/>
            <a:ext cx="3044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15 - ________ </a:t>
            </a:r>
            <a:endParaRPr lang="cs-CZ" sz="3600" b="1" dirty="0">
              <a:solidFill>
                <a:srgbClr val="00CC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1172" y="2132856"/>
            <a:ext cx="2703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b="1" dirty="0" smtClean="0">
                <a:solidFill>
                  <a:srgbClr val="2718E8"/>
                </a:solidFill>
              </a:rPr>
              <a:t>___ - </a:t>
            </a:r>
            <a:r>
              <a:rPr lang="cs-CZ" sz="3600" b="1" dirty="0" err="1" smtClean="0">
                <a:solidFill>
                  <a:srgbClr val="2718E8"/>
                </a:solidFill>
              </a:rPr>
              <a:t>sixteen</a:t>
            </a:r>
            <a:endParaRPr lang="cs-CZ" sz="3600" b="1" dirty="0">
              <a:solidFill>
                <a:srgbClr val="2718E8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3068959"/>
            <a:ext cx="29298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2718E8"/>
                </a:solidFill>
              </a:rPr>
              <a:t>___ - </a:t>
            </a:r>
            <a:r>
              <a:rPr lang="cs-CZ" sz="3600" b="1" dirty="0" err="1" smtClean="0">
                <a:solidFill>
                  <a:srgbClr val="2718E8"/>
                </a:solidFill>
              </a:rPr>
              <a:t>nineteen</a:t>
            </a:r>
            <a:endParaRPr lang="cs-CZ" sz="3600" b="1" dirty="0">
              <a:solidFill>
                <a:srgbClr val="2718E8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89247" y="1254556"/>
            <a:ext cx="3044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17 - ________ </a:t>
            </a:r>
            <a:endParaRPr lang="cs-CZ" sz="3600" b="1" dirty="0">
              <a:solidFill>
                <a:srgbClr val="00CC9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50931" y="1254557"/>
            <a:ext cx="28998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2718E8"/>
                </a:solidFill>
              </a:rPr>
              <a:t>___ - </a:t>
            </a:r>
            <a:r>
              <a:rPr lang="cs-CZ" sz="3600" b="1" dirty="0" err="1" smtClean="0">
                <a:solidFill>
                  <a:srgbClr val="2718E8"/>
                </a:solidFill>
              </a:rPr>
              <a:t>eighteen</a:t>
            </a:r>
            <a:endParaRPr lang="cs-CZ" sz="3600" b="1" dirty="0">
              <a:solidFill>
                <a:srgbClr val="2718E8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32873" y="5157191"/>
            <a:ext cx="2836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99"/>
                </a:solidFill>
              </a:rPr>
              <a:t>14 - ________</a:t>
            </a:r>
            <a:endParaRPr lang="cs-CZ" sz="3600" b="1" dirty="0">
              <a:solidFill>
                <a:srgbClr val="00CC9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3341" y="4067053"/>
            <a:ext cx="3103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20 - ________ </a:t>
            </a:r>
            <a:endParaRPr lang="cs-CZ" sz="3600" b="1" dirty="0">
              <a:solidFill>
                <a:srgbClr val="00CC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07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r>
              <a:rPr lang="cs-CZ" sz="2400" dirty="0" smtClean="0">
                <a:solidFill>
                  <a:srgbClr val="2718E8"/>
                </a:solidFill>
                <a:hlinkClick r:id="rId3"/>
              </a:rPr>
              <a:t>http://treymorgan.net/wp-content/uploads/2011/06/red-rounded-with-number-11-md.png</a:t>
            </a:r>
            <a:endParaRPr lang="cs-CZ" sz="2400" dirty="0" smtClean="0">
              <a:solidFill>
                <a:srgbClr val="2718E8"/>
              </a:solidFill>
            </a:endParaRPr>
          </a:p>
          <a:p>
            <a:r>
              <a:rPr lang="cs-CZ" sz="2400" dirty="0" smtClean="0">
                <a:solidFill>
                  <a:srgbClr val="2718E8"/>
                </a:solidFill>
                <a:hlinkClick r:id="rId4"/>
              </a:rPr>
              <a:t>http://fasab.files.wordpress.com/2012/10/15.jpg</a:t>
            </a:r>
            <a:endParaRPr lang="cs-CZ" sz="2400" dirty="0">
              <a:solidFill>
                <a:srgbClr val="2718E8"/>
              </a:solidFill>
            </a:endParaRPr>
          </a:p>
          <a:p>
            <a:r>
              <a:rPr lang="cs-CZ" sz="2400" dirty="0" smtClean="0">
                <a:solidFill>
                  <a:srgbClr val="2718E8"/>
                </a:solidFill>
                <a:hlinkClick r:id="rId5"/>
              </a:rPr>
              <a:t>http://imprint.printmag.com/wp-content/uploads/2011/05/Beate-Pietrek_17.jpg</a:t>
            </a:r>
            <a:endParaRPr lang="cs-CZ" sz="2400" dirty="0" smtClean="0">
              <a:solidFill>
                <a:srgbClr val="2718E8"/>
              </a:solidFill>
            </a:endParaRPr>
          </a:p>
          <a:p>
            <a:r>
              <a:rPr lang="cs-CZ" sz="2400" dirty="0" smtClean="0">
                <a:solidFill>
                  <a:srgbClr val="2718E8"/>
                </a:solidFill>
                <a:hlinkClick r:id="rId6"/>
              </a:rPr>
              <a:t>http://coxragamuffins.blogspot.cz/2012/01/18-months-paper-pregnant.htm</a:t>
            </a:r>
            <a:endParaRPr lang="cs-CZ" sz="2400" dirty="0">
              <a:solidFill>
                <a:srgbClr val="2718E8"/>
              </a:solidFill>
            </a:endParaRPr>
          </a:p>
          <a:p>
            <a:r>
              <a:rPr lang="cs-CZ" sz="2400" dirty="0" smtClean="0">
                <a:solidFill>
                  <a:srgbClr val="2718E8"/>
                </a:solidFill>
                <a:hlinkClick r:id="rId7"/>
              </a:rPr>
              <a:t>http://2.bp.blogspot.com/-RYTrTklnA1I/TuTw-3Q8gSI/AAAAAAAACxs/8E4ejW9RVY/s1600n/19.jpg</a:t>
            </a:r>
            <a:endParaRPr lang="cs-CZ" sz="2400" dirty="0" smtClean="0">
              <a:solidFill>
                <a:srgbClr val="2718E8"/>
              </a:solidFill>
            </a:endParaRPr>
          </a:p>
          <a:p>
            <a:r>
              <a:rPr lang="cs-CZ" sz="2400" u="sng" dirty="0" smtClean="0">
                <a:solidFill>
                  <a:srgbClr val="2718E8"/>
                </a:solidFill>
              </a:rPr>
              <a:t>http://www.chicoparty.com/images/products/detail/PinkNumber13Balloon.jpg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87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267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Aharoni</vt:lpstr>
      <vt:lpstr>Arial</vt:lpstr>
      <vt:lpstr>Arial Rounded MT Bold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25</cp:revision>
  <dcterms:created xsi:type="dcterms:W3CDTF">2013-02-16T19:52:32Z</dcterms:created>
  <dcterms:modified xsi:type="dcterms:W3CDTF">2013-06-23T19:06:40Z</dcterms:modified>
</cp:coreProperties>
</file>