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59" r:id="rId3"/>
    <p:sldId id="262" r:id="rId4"/>
    <p:sldId id="263" r:id="rId5"/>
    <p:sldId id="265" r:id="rId6"/>
    <p:sldId id="264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D035A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</a:t>
          </a:r>
          <a:r>
            <a:rPr lang="cs-CZ" sz="2000" smtClean="0"/>
            <a:t>V</a:t>
          </a:r>
          <a:r>
            <a:rPr lang="cs-CZ" sz="2000" smtClean="0"/>
            <a:t>., MNICHOVICKÁ 62 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VY_32_INOVACE_08_AJ4_slovní zásoba - PEOPLE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3E4FEC-1DB5-4C39-A967-96CC48B7DD64}" type="presOf" srcId="{4E88AA4B-99E2-4F72-AB6C-6C19D79982AB}" destId="{DB689421-4FD8-4F3B-A04A-70783B511D4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C37B392-612D-458A-9A7A-4543EFAD9DA6}" type="presOf" srcId="{D1B46980-6531-4606-95E6-44980827E919}" destId="{EDA7BD5C-7C80-4146-A761-C21E357D1ED8}" srcOrd="1" destOrd="0" presId="urn:microsoft.com/office/officeart/2005/8/layout/target3"/>
    <dgm:cxn modelId="{0562CAEC-3782-4697-9D1E-69F371508A64}" type="presOf" srcId="{B651F6E3-6281-48DB-9319-2AEAFDAE7572}" destId="{F015BE57-5137-40D2-A44D-1B563514FC7F}" srcOrd="0" destOrd="0" presId="urn:microsoft.com/office/officeart/2005/8/layout/target3"/>
    <dgm:cxn modelId="{E663C27E-BDE9-4024-BD79-A6A4A7550FEF}" type="presOf" srcId="{D1D4F407-5343-4D3F-B5B9-D407B03CAEB4}" destId="{AED2198E-93D5-4001-81B4-73124B309672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E8D1634A-4AC2-458C-8725-EE332A522366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963C97FA-25BA-455E-AC81-75BC858E6E98}" type="presOf" srcId="{B651F6E3-6281-48DB-9319-2AEAFDAE7572}" destId="{974EAA48-1495-4C86-AC73-0E9F1747E3C6}" srcOrd="1" destOrd="0" presId="urn:microsoft.com/office/officeart/2005/8/layout/target3"/>
    <dgm:cxn modelId="{CA96E7D3-51AD-4F2F-B65E-F534402F8174}" type="presOf" srcId="{D1D4F407-5343-4D3F-B5B9-D407B03CAEB4}" destId="{D005CE8C-CC26-4C3E-AC11-E15060ECD759}" srcOrd="0" destOrd="0" presId="urn:microsoft.com/office/officeart/2005/8/layout/target3"/>
    <dgm:cxn modelId="{8589A48B-D0EC-4711-815C-90233F87CC3D}" type="presOf" srcId="{D8197B8C-B260-4A16-BDF4-0947B075E274}" destId="{A0E60D87-231D-4C1B-925D-B828E83A1A2D}" srcOrd="0" destOrd="0" presId="urn:microsoft.com/office/officeart/2005/8/layout/target3"/>
    <dgm:cxn modelId="{2839B487-1925-459D-885C-41E9337EDC95}" type="presOf" srcId="{4E88AA4B-99E2-4F72-AB6C-6C19D79982AB}" destId="{7B828645-70C1-4D23-9096-85017B3815D3}" srcOrd="0" destOrd="0" presId="urn:microsoft.com/office/officeart/2005/8/layout/target3"/>
    <dgm:cxn modelId="{F06872D4-6A99-44E9-925B-65D301684E74}" type="presOf" srcId="{D8197B8C-B260-4A16-BDF4-0947B075E274}" destId="{27935CD7-A716-4E81-86AA-EB790E5F1F76}" srcOrd="1" destOrd="0" presId="urn:microsoft.com/office/officeart/2005/8/layout/target3"/>
    <dgm:cxn modelId="{381968A1-E682-4961-B3F8-5DF7A82E6CEF}" type="presOf" srcId="{D1B46980-6531-4606-95E6-44980827E919}" destId="{EA045D43-8088-4E18-87BE-1789E3426A92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9C94467-0D87-4F49-9F4B-99005F95EBC8}" type="presParOf" srcId="{333A1088-737F-45CB-B68E-254E46348037}" destId="{F5ABB229-8D3B-4694-996A-96F23CF14429}" srcOrd="0" destOrd="0" presId="urn:microsoft.com/office/officeart/2005/8/layout/target3"/>
    <dgm:cxn modelId="{3EA58AA5-4938-446D-99A4-FD1E0ADF468B}" type="presParOf" srcId="{333A1088-737F-45CB-B68E-254E46348037}" destId="{F41139FD-01EE-4571-8B17-4FB00FC51163}" srcOrd="1" destOrd="0" presId="urn:microsoft.com/office/officeart/2005/8/layout/target3"/>
    <dgm:cxn modelId="{86D7DB21-1E08-434C-948F-EC94215A2B2A}" type="presParOf" srcId="{333A1088-737F-45CB-B68E-254E46348037}" destId="{D005CE8C-CC26-4C3E-AC11-E15060ECD759}" srcOrd="2" destOrd="0" presId="urn:microsoft.com/office/officeart/2005/8/layout/target3"/>
    <dgm:cxn modelId="{C37B49BE-618E-44DF-ABF8-F46123A993DF}" type="presParOf" srcId="{333A1088-737F-45CB-B68E-254E46348037}" destId="{9AC702C8-3868-4C82-9F95-6E789599D438}" srcOrd="3" destOrd="0" presId="urn:microsoft.com/office/officeart/2005/8/layout/target3"/>
    <dgm:cxn modelId="{1853DE54-D970-4C74-BF21-C4A395675327}" type="presParOf" srcId="{333A1088-737F-45CB-B68E-254E46348037}" destId="{C56AD104-0517-429B-A338-6BAAE22359FE}" srcOrd="4" destOrd="0" presId="urn:microsoft.com/office/officeart/2005/8/layout/target3"/>
    <dgm:cxn modelId="{B282031B-C561-4CD3-A890-A8CCB1648DC0}" type="presParOf" srcId="{333A1088-737F-45CB-B68E-254E46348037}" destId="{7B828645-70C1-4D23-9096-85017B3815D3}" srcOrd="5" destOrd="0" presId="urn:microsoft.com/office/officeart/2005/8/layout/target3"/>
    <dgm:cxn modelId="{9D7068AB-9412-4AE8-ADD4-01F1D6B06B56}" type="presParOf" srcId="{333A1088-737F-45CB-B68E-254E46348037}" destId="{FB1C1992-71C7-4506-9692-28C1D8505AA7}" srcOrd="6" destOrd="0" presId="urn:microsoft.com/office/officeart/2005/8/layout/target3"/>
    <dgm:cxn modelId="{55E6909C-2CFF-4213-A4C9-1D0EB04A6A47}" type="presParOf" srcId="{333A1088-737F-45CB-B68E-254E46348037}" destId="{F002FDA7-0EE0-4CD5-81B2-16EF8F133201}" srcOrd="7" destOrd="0" presId="urn:microsoft.com/office/officeart/2005/8/layout/target3"/>
    <dgm:cxn modelId="{E33EC49B-ED69-4BC0-832D-8367ED838865}" type="presParOf" srcId="{333A1088-737F-45CB-B68E-254E46348037}" destId="{EA045D43-8088-4E18-87BE-1789E3426A92}" srcOrd="8" destOrd="0" presId="urn:microsoft.com/office/officeart/2005/8/layout/target3"/>
    <dgm:cxn modelId="{CE95CDA3-4D43-4223-B38C-5AF3A48EDDC0}" type="presParOf" srcId="{333A1088-737F-45CB-B68E-254E46348037}" destId="{8B95B813-8294-49E2-8E34-EBF96BCCE12F}" srcOrd="9" destOrd="0" presId="urn:microsoft.com/office/officeart/2005/8/layout/target3"/>
    <dgm:cxn modelId="{3C467EC7-267D-45AF-926D-F7244EB98C26}" type="presParOf" srcId="{333A1088-737F-45CB-B68E-254E46348037}" destId="{532874C7-98A7-4C2A-8FC0-2AA25848A5EE}" srcOrd="10" destOrd="0" presId="urn:microsoft.com/office/officeart/2005/8/layout/target3"/>
    <dgm:cxn modelId="{F1154B01-56AC-4A45-9682-5657263E5991}" type="presParOf" srcId="{333A1088-737F-45CB-B68E-254E46348037}" destId="{F015BE57-5137-40D2-A44D-1B563514FC7F}" srcOrd="11" destOrd="0" presId="urn:microsoft.com/office/officeart/2005/8/layout/target3"/>
    <dgm:cxn modelId="{6793E8D3-0E2E-4D30-B7A9-0127398A5082}" type="presParOf" srcId="{333A1088-737F-45CB-B68E-254E46348037}" destId="{BF638725-8C2F-476E-BEB6-257F0C54AF4E}" srcOrd="12" destOrd="0" presId="urn:microsoft.com/office/officeart/2005/8/layout/target3"/>
    <dgm:cxn modelId="{AB058404-6415-4805-9CC4-7BEFF4798D11}" type="presParOf" srcId="{333A1088-737F-45CB-B68E-254E46348037}" destId="{5E54BAA7-8971-4D23-B6AD-C42AB79D4B13}" srcOrd="13" destOrd="0" presId="urn:microsoft.com/office/officeart/2005/8/layout/target3"/>
    <dgm:cxn modelId="{F33EC3B2-185F-45C9-A0C9-87DBCABB166C}" type="presParOf" srcId="{333A1088-737F-45CB-B68E-254E46348037}" destId="{A0E60D87-231D-4C1B-925D-B828E83A1A2D}" srcOrd="14" destOrd="0" presId="urn:microsoft.com/office/officeart/2005/8/layout/target3"/>
    <dgm:cxn modelId="{1CCE1A9E-5255-4228-B447-84F00EE859D4}" type="presParOf" srcId="{333A1088-737F-45CB-B68E-254E46348037}" destId="{AED2198E-93D5-4001-81B4-73124B309672}" srcOrd="15" destOrd="0" presId="urn:microsoft.com/office/officeart/2005/8/layout/target3"/>
    <dgm:cxn modelId="{2CAADCD4-EA65-4986-8CD7-62D67BFBF7ED}" type="presParOf" srcId="{333A1088-737F-45CB-B68E-254E46348037}" destId="{DB689421-4FD8-4F3B-A04A-70783B511D43}" srcOrd="16" destOrd="0" presId="urn:microsoft.com/office/officeart/2005/8/layout/target3"/>
    <dgm:cxn modelId="{97CA6E18-1A13-46F1-91D3-7BC764F33B38}" type="presParOf" srcId="{333A1088-737F-45CB-B68E-254E46348037}" destId="{EDA7BD5C-7C80-4146-A761-C21E357D1ED8}" srcOrd="17" destOrd="0" presId="urn:microsoft.com/office/officeart/2005/8/layout/target3"/>
    <dgm:cxn modelId="{FB343689-2929-4EE5-B00B-AB329CF958DC}" type="presParOf" srcId="{333A1088-737F-45CB-B68E-254E46348037}" destId="{974EAA48-1495-4C86-AC73-0E9F1747E3C6}" srcOrd="18" destOrd="0" presId="urn:microsoft.com/office/officeart/2005/8/layout/target3"/>
    <dgm:cxn modelId="{97278F3E-1DF0-4126-B34C-07D363BA2975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</a:t>
          </a:r>
          <a:r>
            <a:rPr lang="cs-CZ" sz="2000" kern="1200" smtClean="0"/>
            <a:t>V</a:t>
          </a:r>
          <a:r>
            <a:rPr lang="cs-CZ" sz="2000" kern="1200" smtClean="0"/>
            <a:t>., MNICHOVICKÁ 62 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VY_32_INOVACE_08_AJ4_slovní zásoba - PEOPLE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BBA758-622F-40CF-86FC-038CEDE0193C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F8D76E-C549-417F-AF25-8EEA112FEE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850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640688-6A8E-4FB3-A3DC-66F7BA8B760F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624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86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207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110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743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7400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869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8584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7510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18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687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1360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7819A-D102-46AA-B589-F81977E4FC48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5A228A-2A43-4D91-A8A5-6D618F7CAF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4981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fenixradio.bloger.cz/obrazky/fenixradio.bloger.cz/deti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00293972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95588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slovní zásoby – lidé, popřípadě i v nižších ročnících pro nácvik slov</a:t>
            </a:r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První stránka – prezentace procvičovaných slov,  první kliknutí - objeví se obrázek, žáci řeknou anglicky dané slovo, druhé  kliknutí – objeví se slovo napsané  </a:t>
            </a:r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32492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4680968" y="2435762"/>
            <a:ext cx="655949" cy="52322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girl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71254" y="2681802"/>
            <a:ext cx="896271" cy="52322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prstClr val="black"/>
                </a:solidFill>
              </a:rPr>
              <a:t>baby</a:t>
            </a:r>
            <a:endParaRPr lang="cs-CZ" sz="2800" i="1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03520" y="5798048"/>
            <a:ext cx="1162498" cy="52322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err="1" smtClean="0">
                <a:solidFill>
                  <a:srgbClr val="C00000"/>
                </a:solidFill>
              </a:rPr>
              <a:t>people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59613" y="6240469"/>
            <a:ext cx="1277914" cy="523220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err="1" smtClean="0">
                <a:solidFill>
                  <a:schemeClr val="accent6">
                    <a:lumMod val="75000"/>
                  </a:schemeClr>
                </a:solidFill>
              </a:rPr>
              <a:t>woman</a:t>
            </a:r>
            <a:endParaRPr lang="cs-CZ" sz="2800" i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30437" y="5717514"/>
            <a:ext cx="837089" cy="523220"/>
          </a:xfrm>
          <a:prstGeom prst="rect">
            <a:avLst/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schemeClr val="accent4">
                    <a:lumMod val="50000"/>
                  </a:schemeClr>
                </a:solidFill>
              </a:rPr>
              <a:t>m</a:t>
            </a:r>
            <a:r>
              <a:rPr lang="cs-CZ" sz="2800" i="1" dirty="0" smtClean="0">
                <a:solidFill>
                  <a:schemeClr val="accent4">
                    <a:lumMod val="50000"/>
                  </a:schemeClr>
                </a:solidFill>
              </a:rPr>
              <a:t>an</a:t>
            </a:r>
            <a:endParaRPr lang="cs-CZ" sz="2800" i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67783" y="2074612"/>
            <a:ext cx="1345240" cy="523220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err="1" smtClean="0">
                <a:solidFill>
                  <a:srgbClr val="00B0F0"/>
                </a:solidFill>
              </a:rPr>
              <a:t>children</a:t>
            </a:r>
            <a:endParaRPr lang="cs-CZ" sz="2800" i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7715" y="2435762"/>
            <a:ext cx="711541" cy="523220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accent3">
                    <a:lumMod val="50000"/>
                  </a:schemeClr>
                </a:solidFill>
              </a:rPr>
              <a:t>boy</a:t>
            </a:r>
            <a:endParaRPr lang="cs-CZ" sz="2800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6" name="Picture 2" descr="http://fenixradio.bloger.cz/obrazky/fenixradio.bloger.cz/deti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296" y="768553"/>
            <a:ext cx="1919369" cy="188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LDFWFOYO\MP9004018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1548" y="402482"/>
            <a:ext cx="1334790" cy="20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U1TVM0PX\MP9004422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901" y="402482"/>
            <a:ext cx="1290349" cy="193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i.lidovky.cz/10/072/lngal/GLU347b4c_deti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7296" y="393710"/>
            <a:ext cx="2234155" cy="1491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EGJ5CNF6\MP9004485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412" y="3476184"/>
            <a:ext cx="1722316" cy="2583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GX1AUSQX\MP90017879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58" y="3538893"/>
            <a:ext cx="1403575" cy="210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AQX1I0Z3\MP90030915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467" y="3606885"/>
            <a:ext cx="1410603" cy="2110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757" y="2681802"/>
            <a:ext cx="2129234" cy="1430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 descr="C:\Users\Šárka\AppData\Local\Microsoft\Windows\Temporary Internet Files\Content.IE5\GX1AUSQX\MP900422132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0332" y="4762838"/>
            <a:ext cx="2100142" cy="139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7090820" y="6240734"/>
            <a:ext cx="1265090" cy="523220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err="1" smtClean="0">
                <a:solidFill>
                  <a:srgbClr val="FFC000"/>
                </a:solidFill>
              </a:rPr>
              <a:t>women</a:t>
            </a:r>
            <a:endParaRPr lang="cs-CZ" sz="2800" i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108835" y="4138979"/>
            <a:ext cx="824265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i="1" dirty="0" err="1" smtClean="0">
                <a:solidFill>
                  <a:srgbClr val="0070C0"/>
                </a:solidFill>
              </a:rPr>
              <a:t>men</a:t>
            </a:r>
            <a:endParaRPr lang="cs-CZ" sz="2800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122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20" grpId="0" animBg="1"/>
      <p:bldP spid="22" grpId="0" animBg="1"/>
      <p:bldP spid="6" grpId="0" animBg="1"/>
      <p:bldP spid="11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>
                <a:solidFill>
                  <a:prstClr val="black"/>
                </a:solidFill>
              </a:rPr>
              <a:t>Dopiš do dvojice chybějící </a:t>
            </a:r>
            <a:r>
              <a:rPr lang="cs-CZ" sz="3200" i="1" dirty="0" smtClean="0">
                <a:solidFill>
                  <a:prstClr val="black"/>
                </a:solidFill>
              </a:rPr>
              <a:t>slovo.</a:t>
            </a:r>
            <a:endParaRPr lang="cs-CZ" sz="3200" i="1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29803" y="3959130"/>
            <a:ext cx="30034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C000"/>
                </a:solidFill>
              </a:rPr>
              <a:t>ž</a:t>
            </a:r>
            <a:r>
              <a:rPr lang="cs-CZ" sz="3600" b="1" dirty="0" smtClean="0">
                <a:solidFill>
                  <a:srgbClr val="FFC000"/>
                </a:solidFill>
              </a:rPr>
              <a:t>eny - _______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50931" y="2160417"/>
            <a:ext cx="3370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CD035A"/>
                </a:solidFill>
              </a:rPr>
              <a:t>dívka </a:t>
            </a:r>
            <a:r>
              <a:rPr lang="cs-CZ" sz="3600" b="1" dirty="0">
                <a:solidFill>
                  <a:srgbClr val="CD035A"/>
                </a:solidFill>
              </a:rPr>
              <a:t>- </a:t>
            </a:r>
            <a:r>
              <a:rPr lang="cs-CZ" sz="3600" b="1" dirty="0" smtClean="0">
                <a:solidFill>
                  <a:srgbClr val="CD035A"/>
                </a:solidFill>
              </a:rPr>
              <a:t>_______ </a:t>
            </a:r>
            <a:endParaRPr lang="cs-CZ" sz="3600" b="1" dirty="0">
              <a:solidFill>
                <a:srgbClr val="CD035A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0889" y="3933056"/>
            <a:ext cx="3995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b="1" dirty="0" smtClean="0">
                <a:solidFill>
                  <a:srgbClr val="CD035A"/>
                </a:solidFill>
              </a:rPr>
              <a:t>_______ - </a:t>
            </a:r>
            <a:r>
              <a:rPr lang="cs-CZ" sz="3600" b="1" dirty="0" err="1" smtClean="0">
                <a:solidFill>
                  <a:srgbClr val="CD035A"/>
                </a:solidFill>
              </a:rPr>
              <a:t>woman</a:t>
            </a:r>
            <a:r>
              <a:rPr lang="cs-CZ" sz="3600" b="1" dirty="0" smtClean="0">
                <a:solidFill>
                  <a:srgbClr val="CD035A"/>
                </a:solidFill>
              </a:rPr>
              <a:t>   </a:t>
            </a:r>
            <a:endParaRPr lang="cs-CZ" sz="3600" b="1" dirty="0">
              <a:solidFill>
                <a:srgbClr val="CD035A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25772" y="3063126"/>
            <a:ext cx="34115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FFC000"/>
                </a:solidFill>
              </a:rPr>
              <a:t> </a:t>
            </a:r>
            <a:r>
              <a:rPr lang="cs-CZ" sz="3600" b="1" dirty="0">
                <a:solidFill>
                  <a:srgbClr val="00CC99"/>
                </a:solidFill>
              </a:rPr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 </a:t>
            </a:r>
            <a:r>
              <a:rPr lang="cs-CZ" sz="3600" b="1" dirty="0" smtClean="0">
                <a:solidFill>
                  <a:srgbClr val="CD035A"/>
                </a:solidFill>
              </a:rPr>
              <a:t>_______ - </a:t>
            </a:r>
            <a:r>
              <a:rPr lang="cs-CZ" sz="3600" b="1" dirty="0" err="1" smtClean="0">
                <a:solidFill>
                  <a:srgbClr val="CD035A"/>
                </a:solidFill>
              </a:rPr>
              <a:t>men</a:t>
            </a:r>
            <a:r>
              <a:rPr lang="cs-CZ" sz="3600" b="1" dirty="0" smtClean="0">
                <a:solidFill>
                  <a:srgbClr val="CD035A"/>
                </a:solidFill>
              </a:rPr>
              <a:t> </a:t>
            </a:r>
            <a:endParaRPr lang="cs-CZ" sz="3600" b="1" dirty="0">
              <a:solidFill>
                <a:srgbClr val="CD035A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9408" y="2132855"/>
            <a:ext cx="36964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_______ - </a:t>
            </a:r>
            <a:r>
              <a:rPr lang="cs-CZ" sz="3600" b="1" dirty="0" err="1" smtClean="0">
                <a:solidFill>
                  <a:srgbClr val="FFC000"/>
                </a:solidFill>
              </a:rPr>
              <a:t>children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803" y="1254554"/>
            <a:ext cx="29551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D035A"/>
                </a:solidFill>
              </a:rPr>
              <a:t>_______ - boy </a:t>
            </a:r>
            <a:endParaRPr lang="cs-CZ" sz="3600" b="1" dirty="0">
              <a:solidFill>
                <a:srgbClr val="CD035A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067153" y="4941168"/>
            <a:ext cx="31598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66"/>
                </a:solidFill>
              </a:rPr>
              <a:t> </a:t>
            </a:r>
            <a:r>
              <a:rPr lang="cs-CZ" sz="3600" b="1" dirty="0" smtClean="0">
                <a:solidFill>
                  <a:srgbClr val="00CC99"/>
                </a:solidFill>
              </a:rPr>
              <a:t> </a:t>
            </a:r>
            <a:r>
              <a:rPr lang="cs-CZ" sz="3600" b="1" dirty="0" smtClean="0">
                <a:solidFill>
                  <a:srgbClr val="CD035A"/>
                </a:solidFill>
              </a:rPr>
              <a:t>lidé - _______ </a:t>
            </a:r>
            <a:endParaRPr lang="cs-CZ" sz="3600" b="1" dirty="0">
              <a:solidFill>
                <a:srgbClr val="CD035A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98060" y="1254555"/>
            <a:ext cx="3821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miminko - _______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4512" y="3083732"/>
            <a:ext cx="35548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66"/>
                </a:solidFill>
              </a:rPr>
              <a:t> </a:t>
            </a:r>
            <a:r>
              <a:rPr lang="cs-CZ" sz="3600" b="1" dirty="0" smtClean="0">
                <a:solidFill>
                  <a:srgbClr val="FFC000"/>
                </a:solidFill>
              </a:rPr>
              <a:t>muž - _______ </a:t>
            </a:r>
            <a:endParaRPr lang="cs-CZ" sz="3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53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14064" y="400308"/>
            <a:ext cx="9324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i="1" dirty="0">
                <a:solidFill>
                  <a:prstClr val="black"/>
                </a:solidFill>
              </a:rPr>
              <a:t>Doplň chybějící písmena do slov.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912455" y="1559959"/>
            <a:ext cx="2119491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 _ o p _ 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4788" y="1559960"/>
            <a:ext cx="1516762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 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>
                <a:solidFill>
                  <a:srgbClr val="FFC000"/>
                </a:solidFill>
              </a:rPr>
              <a:t>_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>
                <a:solidFill>
                  <a:srgbClr val="FFC000"/>
                </a:solidFill>
              </a:rPr>
              <a:t>o</a:t>
            </a:r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>
                <a:solidFill>
                  <a:srgbClr val="FFC000"/>
                </a:solidFill>
              </a:rPr>
              <a:t>_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559961"/>
            <a:ext cx="1287532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prstClr val="black"/>
                </a:solidFill>
              </a:rPr>
              <a:t> </a:t>
            </a:r>
            <a:r>
              <a:rPr lang="cs-CZ" sz="3600" b="1" dirty="0">
                <a:solidFill>
                  <a:srgbClr val="FF0000"/>
                </a:solidFill>
              </a:rPr>
              <a:t>_ </a:t>
            </a:r>
            <a:r>
              <a:rPr lang="cs-CZ" sz="3600" b="1" dirty="0" smtClean="0">
                <a:solidFill>
                  <a:srgbClr val="FF0000"/>
                </a:solidFill>
              </a:rPr>
              <a:t>a _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9253" y="2691977"/>
            <a:ext cx="1402948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 _ _ l 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36096" y="2691976"/>
            <a:ext cx="2632452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 _ </a:t>
            </a:r>
            <a:r>
              <a:rPr lang="cs-CZ" sz="3600" b="1" dirty="0">
                <a:solidFill>
                  <a:srgbClr val="FFC000"/>
                </a:solidFill>
              </a:rPr>
              <a:t>i </a:t>
            </a:r>
            <a:r>
              <a:rPr lang="cs-CZ" sz="3600" b="1" dirty="0" smtClean="0">
                <a:solidFill>
                  <a:srgbClr val="FFC000"/>
                </a:solidFill>
              </a:rPr>
              <a:t>_ _ _ _ 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81963" y="2710661"/>
            <a:ext cx="1083951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 e _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70727" y="4003323"/>
            <a:ext cx="2000869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FF0000"/>
                </a:solidFill>
              </a:rPr>
              <a:t>_ _ </a:t>
            </a:r>
            <a:r>
              <a:rPr lang="cs-CZ" sz="3600" b="1" dirty="0" smtClean="0">
                <a:solidFill>
                  <a:srgbClr val="FF0000"/>
                </a:solidFill>
              </a:rPr>
              <a:t>m e _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43663" y="400332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765919" y="4003323"/>
            <a:ext cx="1745991" cy="646331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_ _ _ a _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331839" y="5085184"/>
            <a:ext cx="1620957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_ a _ _  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736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480298">
            <a:off x="1652834" y="1761789"/>
            <a:ext cx="6333722" cy="646331"/>
          </a:xfrm>
          <a:prstGeom prst="rect">
            <a:avLst/>
          </a:prstGeom>
          <a:noFill/>
          <a:effectLst>
            <a:innerShdw blurRad="114300">
              <a:prstClr val="black"/>
            </a:innerShdw>
          </a:effectLst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CD035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vbabbabybagirlopolamwomenek</a:t>
            </a:r>
            <a:endParaRPr lang="cs-CZ" sz="3600" dirty="0">
              <a:solidFill>
                <a:srgbClr val="CD035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540469">
            <a:off x="988553" y="3333297"/>
            <a:ext cx="57168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pobuboywomanbyqmenpekv</a:t>
            </a:r>
            <a:r>
              <a:rPr lang="cs-CZ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48781" y="587566"/>
            <a:ext cx="4829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prstClr val="black"/>
                </a:solidFill>
              </a:rPr>
              <a:t>Najdi a zakroužkuj slova v textu.</a:t>
            </a:r>
          </a:p>
        </p:txBody>
      </p:sp>
      <p:sp>
        <p:nvSpPr>
          <p:cNvPr id="5" name="TextovéPole 4"/>
          <p:cNvSpPr txBox="1"/>
          <p:nvPr/>
        </p:nvSpPr>
        <p:spPr>
          <a:xfrm rot="21250015">
            <a:off x="1596535" y="5051042"/>
            <a:ext cx="64463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vnmcchildrenldkfmanopipeoplekl</a:t>
            </a:r>
            <a:endParaRPr lang="cs-CZ" sz="36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4148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http://fenixradio.bloger.cz/obrazky/fenixradio.bloger.cz/deti.jpg</a:t>
            </a:r>
            <a:endParaRPr lang="cs-CZ" sz="2800" dirty="0" smtClean="0"/>
          </a:p>
          <a:p>
            <a:r>
              <a:rPr lang="cs-CZ" sz="2800" dirty="0" smtClean="0"/>
              <a:t>http://i.lidovky.cz/10/072/lngal/GLU347b4c_deti.jpg</a:t>
            </a:r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6676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202</Words>
  <Application>Microsoft Office PowerPoint</Application>
  <PresentationFormat>Předvádění na obrazovce (4:3)</PresentationFormat>
  <Paragraphs>48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14</cp:revision>
  <dcterms:created xsi:type="dcterms:W3CDTF">2013-02-23T20:31:52Z</dcterms:created>
  <dcterms:modified xsi:type="dcterms:W3CDTF">2013-06-23T18:55:22Z</dcterms:modified>
</cp:coreProperties>
</file>