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60" r:id="rId4"/>
    <p:sldId id="266" r:id="rId5"/>
    <p:sldId id="264" r:id="rId6"/>
    <p:sldId id="265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VY_32_INOVACE_09_AJ4_slovní zásoba - SCHOOL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BCE3443D-79D4-449C-8FE9-D5DFE960B2ED}" type="presOf" srcId="{D1B46980-6531-4606-95E6-44980827E919}" destId="{EDA7BD5C-7C80-4146-A761-C21E357D1ED8}" srcOrd="1" destOrd="0" presId="urn:microsoft.com/office/officeart/2005/8/layout/target3"/>
    <dgm:cxn modelId="{92973DBC-2AD0-4939-B501-DFEC1AA6C439}" type="presOf" srcId="{4E88AA4B-99E2-4F72-AB6C-6C19D79982AB}" destId="{DB689421-4FD8-4F3B-A04A-70783B511D43}" srcOrd="1" destOrd="0" presId="urn:microsoft.com/office/officeart/2005/8/layout/target3"/>
    <dgm:cxn modelId="{C27281D0-0475-4E6B-A06B-835C8FF752EE}" type="presOf" srcId="{B651F6E3-6281-48DB-9319-2AEAFDAE7572}" destId="{974EAA48-1495-4C86-AC73-0E9F1747E3C6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6EDF328E-FAEC-4ABC-8AF0-D43728FC8364}" type="presOf" srcId="{D8197B8C-B260-4A16-BDF4-0947B075E274}" destId="{A0E60D87-231D-4C1B-925D-B828E83A1A2D}" srcOrd="0" destOrd="0" presId="urn:microsoft.com/office/officeart/2005/8/layout/target3"/>
    <dgm:cxn modelId="{70EF86E9-5D0F-408A-838E-6BCF304F95FC}" type="presOf" srcId="{757F3AB3-0718-4624-B441-E567A8F0AB56}" destId="{333A1088-737F-45CB-B68E-254E46348037}" srcOrd="0" destOrd="0" presId="urn:microsoft.com/office/officeart/2005/8/layout/target3"/>
    <dgm:cxn modelId="{7569563A-02F4-4B25-91E0-7097C68389AE}" type="presOf" srcId="{B651F6E3-6281-48DB-9319-2AEAFDAE7572}" destId="{F015BE57-5137-40D2-A44D-1B563514FC7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7DC6BA13-FA7B-4AB3-A6F2-171D12FCCB4F}" type="presOf" srcId="{D1D4F407-5343-4D3F-B5B9-D407B03CAEB4}" destId="{D005CE8C-CC26-4C3E-AC11-E15060ECD759}" srcOrd="0" destOrd="0" presId="urn:microsoft.com/office/officeart/2005/8/layout/target3"/>
    <dgm:cxn modelId="{3C2248CE-2AE5-41DE-A801-8A41DB52F94E}" type="presOf" srcId="{4E88AA4B-99E2-4F72-AB6C-6C19D79982AB}" destId="{7B828645-70C1-4D23-9096-85017B3815D3}" srcOrd="0" destOrd="0" presId="urn:microsoft.com/office/officeart/2005/8/layout/target3"/>
    <dgm:cxn modelId="{CDDFE687-7659-47F3-B6F2-2210368EB948}" type="presOf" srcId="{D1D4F407-5343-4D3F-B5B9-D407B03CAEB4}" destId="{AED2198E-93D5-4001-81B4-73124B309672}" srcOrd="1" destOrd="0" presId="urn:microsoft.com/office/officeart/2005/8/layout/target3"/>
    <dgm:cxn modelId="{003A61BD-6554-43CD-A209-317465975BB5}" type="presOf" srcId="{D1B46980-6531-4606-95E6-44980827E919}" destId="{EA045D43-8088-4E18-87BE-1789E3426A92}" srcOrd="0" destOrd="0" presId="urn:microsoft.com/office/officeart/2005/8/layout/target3"/>
    <dgm:cxn modelId="{0995C600-1BA3-4D6F-BE9E-9195D3A7B667}" type="presOf" srcId="{D8197B8C-B260-4A16-BDF4-0947B075E274}" destId="{27935CD7-A716-4E81-86AA-EB790E5F1F76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5916776B-E25D-413A-924D-D3C6FB074533}" type="presParOf" srcId="{333A1088-737F-45CB-B68E-254E46348037}" destId="{F5ABB229-8D3B-4694-996A-96F23CF14429}" srcOrd="0" destOrd="0" presId="urn:microsoft.com/office/officeart/2005/8/layout/target3"/>
    <dgm:cxn modelId="{2F4BCF92-E23E-47EA-9CA7-1FD424AAFD5B}" type="presParOf" srcId="{333A1088-737F-45CB-B68E-254E46348037}" destId="{F41139FD-01EE-4571-8B17-4FB00FC51163}" srcOrd="1" destOrd="0" presId="urn:microsoft.com/office/officeart/2005/8/layout/target3"/>
    <dgm:cxn modelId="{1C5CA9B8-21E0-4020-927C-2E3B86FA3C46}" type="presParOf" srcId="{333A1088-737F-45CB-B68E-254E46348037}" destId="{D005CE8C-CC26-4C3E-AC11-E15060ECD759}" srcOrd="2" destOrd="0" presId="urn:microsoft.com/office/officeart/2005/8/layout/target3"/>
    <dgm:cxn modelId="{B575893D-D7FD-4577-BEB4-F5DACEB4A83E}" type="presParOf" srcId="{333A1088-737F-45CB-B68E-254E46348037}" destId="{9AC702C8-3868-4C82-9F95-6E789599D438}" srcOrd="3" destOrd="0" presId="urn:microsoft.com/office/officeart/2005/8/layout/target3"/>
    <dgm:cxn modelId="{AE1C79AD-B3E1-49B4-BFEC-96418D760ED5}" type="presParOf" srcId="{333A1088-737F-45CB-B68E-254E46348037}" destId="{C56AD104-0517-429B-A338-6BAAE22359FE}" srcOrd="4" destOrd="0" presId="urn:microsoft.com/office/officeart/2005/8/layout/target3"/>
    <dgm:cxn modelId="{A4527BB4-A032-4E46-884A-291336228A17}" type="presParOf" srcId="{333A1088-737F-45CB-B68E-254E46348037}" destId="{7B828645-70C1-4D23-9096-85017B3815D3}" srcOrd="5" destOrd="0" presId="urn:microsoft.com/office/officeart/2005/8/layout/target3"/>
    <dgm:cxn modelId="{AFE9EAB5-3A02-4475-BA69-718A5143922B}" type="presParOf" srcId="{333A1088-737F-45CB-B68E-254E46348037}" destId="{FB1C1992-71C7-4506-9692-28C1D8505AA7}" srcOrd="6" destOrd="0" presId="urn:microsoft.com/office/officeart/2005/8/layout/target3"/>
    <dgm:cxn modelId="{2344539C-D563-4362-833F-2D2BF3AB2BDF}" type="presParOf" srcId="{333A1088-737F-45CB-B68E-254E46348037}" destId="{F002FDA7-0EE0-4CD5-81B2-16EF8F133201}" srcOrd="7" destOrd="0" presId="urn:microsoft.com/office/officeart/2005/8/layout/target3"/>
    <dgm:cxn modelId="{44F3D986-E832-4ECB-8972-85BF84F24783}" type="presParOf" srcId="{333A1088-737F-45CB-B68E-254E46348037}" destId="{EA045D43-8088-4E18-87BE-1789E3426A92}" srcOrd="8" destOrd="0" presId="urn:microsoft.com/office/officeart/2005/8/layout/target3"/>
    <dgm:cxn modelId="{AB8AC223-08CA-4056-8125-478C3C0E49EA}" type="presParOf" srcId="{333A1088-737F-45CB-B68E-254E46348037}" destId="{8B95B813-8294-49E2-8E34-EBF96BCCE12F}" srcOrd="9" destOrd="0" presId="urn:microsoft.com/office/officeart/2005/8/layout/target3"/>
    <dgm:cxn modelId="{D42081C4-3275-4678-B0B0-9F54C3D7FEF6}" type="presParOf" srcId="{333A1088-737F-45CB-B68E-254E46348037}" destId="{532874C7-98A7-4C2A-8FC0-2AA25848A5EE}" srcOrd="10" destOrd="0" presId="urn:microsoft.com/office/officeart/2005/8/layout/target3"/>
    <dgm:cxn modelId="{3F2F88CC-1794-4DC9-9945-3FC9BA49B0BD}" type="presParOf" srcId="{333A1088-737F-45CB-B68E-254E46348037}" destId="{F015BE57-5137-40D2-A44D-1B563514FC7F}" srcOrd="11" destOrd="0" presId="urn:microsoft.com/office/officeart/2005/8/layout/target3"/>
    <dgm:cxn modelId="{58AD385F-66B6-47A5-898D-B22283BB99EB}" type="presParOf" srcId="{333A1088-737F-45CB-B68E-254E46348037}" destId="{BF638725-8C2F-476E-BEB6-257F0C54AF4E}" srcOrd="12" destOrd="0" presId="urn:microsoft.com/office/officeart/2005/8/layout/target3"/>
    <dgm:cxn modelId="{AAED4D48-840D-47D7-B8BD-F4B47CD8BA85}" type="presParOf" srcId="{333A1088-737F-45CB-B68E-254E46348037}" destId="{5E54BAA7-8971-4D23-B6AD-C42AB79D4B13}" srcOrd="13" destOrd="0" presId="urn:microsoft.com/office/officeart/2005/8/layout/target3"/>
    <dgm:cxn modelId="{49CA8EDD-9C26-49A6-8F82-5D79388D5FEC}" type="presParOf" srcId="{333A1088-737F-45CB-B68E-254E46348037}" destId="{A0E60D87-231D-4C1B-925D-B828E83A1A2D}" srcOrd="14" destOrd="0" presId="urn:microsoft.com/office/officeart/2005/8/layout/target3"/>
    <dgm:cxn modelId="{D95969E1-7110-4FDC-BE48-A4E6106DBEE2}" type="presParOf" srcId="{333A1088-737F-45CB-B68E-254E46348037}" destId="{AED2198E-93D5-4001-81B4-73124B309672}" srcOrd="15" destOrd="0" presId="urn:microsoft.com/office/officeart/2005/8/layout/target3"/>
    <dgm:cxn modelId="{CEAD7A13-3E57-4BA4-9F64-4F790BBDAECA}" type="presParOf" srcId="{333A1088-737F-45CB-B68E-254E46348037}" destId="{DB689421-4FD8-4F3B-A04A-70783B511D43}" srcOrd="16" destOrd="0" presId="urn:microsoft.com/office/officeart/2005/8/layout/target3"/>
    <dgm:cxn modelId="{1065C863-5C96-4567-8CF9-AD6A9D998F62}" type="presParOf" srcId="{333A1088-737F-45CB-B68E-254E46348037}" destId="{EDA7BD5C-7C80-4146-A761-C21E357D1ED8}" srcOrd="17" destOrd="0" presId="urn:microsoft.com/office/officeart/2005/8/layout/target3"/>
    <dgm:cxn modelId="{012A399E-D372-4F96-81AA-7D6CC5BBF126}" type="presParOf" srcId="{333A1088-737F-45CB-B68E-254E46348037}" destId="{974EAA48-1495-4C86-AC73-0E9F1747E3C6}" srcOrd="18" destOrd="0" presId="urn:microsoft.com/office/officeart/2005/8/layout/target3"/>
    <dgm:cxn modelId="{ACC2441D-8CC3-4991-B040-DD70693EA91F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VY_32_INOVACE_09_AJ4_slovní zásoba - SCHOOL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2743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903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207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45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025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055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268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3592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62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565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865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29420-BB1F-4FC4-B921-00334C88FA9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E8DDBC-6AE8-4C42-A0F6-24716A2D05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4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3.jpeg"/><Relationship Id="rId7" Type="http://schemas.openxmlformats.org/officeDocument/2006/relationships/image" Target="../media/image1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7302143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0517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( i nižších pro nácvik slovíček) – procvičování slovní zásoby – </a:t>
            </a:r>
            <a:r>
              <a:rPr lang="cs-CZ" sz="2800" smtClean="0"/>
              <a:t>školní pomůcky</a:t>
            </a:r>
            <a:endParaRPr lang="cs-CZ" sz="2800" dirty="0" smtClean="0"/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Tajenka na doplňování slovíček – k tajence je na další stránce připojen klíč řešení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95947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Šárka\AppData\Local\Microsoft\Windows\Temporary Internet Files\Content.IE5\R7BTQ0BN\MP9003414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578" y="850195"/>
            <a:ext cx="1803134" cy="1286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LDFWFOYO\MP9004019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239" y="2614050"/>
            <a:ext cx="1816852" cy="121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GDGG37V1\MP9004225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27" y="802079"/>
            <a:ext cx="1779134" cy="133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633806" y="6257835"/>
            <a:ext cx="827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book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38268" y="6215209"/>
            <a:ext cx="14729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classroom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184347" y="5620980"/>
            <a:ext cx="652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hall</a:t>
            </a:r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1037" name="Picture 13" descr="C:\Users\Šárka\AppData\Local\Microsoft\Windows\Temporary Internet Files\Content.IE5\ULHL4B0D\MC90044172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300035">
            <a:off x="180452" y="2291624"/>
            <a:ext cx="1898160" cy="189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07261" y="4527261"/>
            <a:ext cx="949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pencil</a:t>
            </a:r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1040" name="Picture 16" descr="C:\Users\Šárka\AppData\Local\Microsoft\Windows\Temporary Internet Files\Content.IE5\LHTMEYMC\MP9003096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580" y="683011"/>
            <a:ext cx="1816852" cy="1296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36244" y="6257835"/>
            <a:ext cx="6703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pen</a:t>
            </a:r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1043" name="Picture 19" descr="C:\Users\Šárka\AppData\Local\Microsoft\Windows\Temporary Internet Files\Content.IE5\SYBD9DKJ\MC9002340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1537" y="2521486"/>
            <a:ext cx="1628519" cy="14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537503" y="5606714"/>
            <a:ext cx="1601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FFC000"/>
                </a:solidFill>
              </a:rPr>
              <a:t>p</a:t>
            </a:r>
            <a:r>
              <a:rPr lang="cs-CZ" sz="2400" b="1" dirty="0" err="1" smtClean="0">
                <a:solidFill>
                  <a:srgbClr val="FFC000"/>
                </a:solidFill>
              </a:rPr>
              <a:t>encil</a:t>
            </a:r>
            <a:r>
              <a:rPr lang="cs-CZ" sz="2400" b="1" dirty="0" smtClean="0">
                <a:solidFill>
                  <a:srgbClr val="FFC000"/>
                </a:solidFill>
              </a:rPr>
              <a:t>-case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57600" y="5000245"/>
            <a:ext cx="1053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rubber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61277" y="6228012"/>
            <a:ext cx="7986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ruler</a:t>
            </a:r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1047" name="Picture 23" descr="C:\Users\Šárka\AppData\Local\Microsoft\Windows\Temporary Internet Files\Content.IE5\VJMCSPR3\MC90029092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2443">
            <a:off x="4057363" y="4207550"/>
            <a:ext cx="1557762" cy="1532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Šárka\AppData\Local\Microsoft\Windows\Temporary Internet Files\Content.IE5\8MLMBS7H\MC9004359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24" y="4418552"/>
            <a:ext cx="1407815" cy="162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364088" y="5620980"/>
            <a:ext cx="12703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teacher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6578" y="159791"/>
            <a:ext cx="8609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Přiřaď slovo ke správnému obrázku.</a:t>
            </a:r>
            <a:endParaRPr lang="cs-CZ" sz="2800" dirty="0"/>
          </a:p>
        </p:txBody>
      </p:sp>
      <p:pic>
        <p:nvPicPr>
          <p:cNvPr id="1055" name="Picture 31" descr="C:\Users\Šárka\AppData\Local\Microsoft\Windows\Temporary Internet Files\Content.IE5\VIF398T1\MP90040226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6552" y="4231378"/>
            <a:ext cx="1285403" cy="192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532055" y="5042856"/>
            <a:ext cx="1152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C000"/>
                </a:solidFill>
              </a:rPr>
              <a:t>scissors</a:t>
            </a:r>
            <a:endParaRPr lang="cs-CZ" sz="2400" b="1" dirty="0">
              <a:solidFill>
                <a:srgbClr val="FFC000"/>
              </a:solidFill>
            </a:endParaRPr>
          </a:p>
        </p:txBody>
      </p:sp>
      <p:pic>
        <p:nvPicPr>
          <p:cNvPr id="1056" name="Picture 32" descr="C:\Users\Šárka\AppData\Local\Microsoft\Windows\Temporary Internet Files\Content.IE5\SYBD9DKJ\MC900432580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05836">
            <a:off x="2457643" y="1842559"/>
            <a:ext cx="2288622" cy="2288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470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Šárka\AppData\Local\Microsoft\Windows\Temporary Internet Files\Content.IE5\LDFWFOYO\MP9004019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013" y="715845"/>
            <a:ext cx="1989032" cy="132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Šárka\AppData\Local\Microsoft\Windows\Temporary Internet Files\Content.IE5\GDGG37V1\MP9004225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8336" y="3924188"/>
            <a:ext cx="2159961" cy="1619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0856" y="2136430"/>
            <a:ext cx="31773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prstClr val="black"/>
                </a:solidFill>
              </a:rPr>
              <a:t>classroom</a:t>
            </a:r>
            <a:r>
              <a:rPr lang="cs-CZ" sz="2400" dirty="0">
                <a:solidFill>
                  <a:prstClr val="black"/>
                </a:solidFill>
              </a:rPr>
              <a:t>    </a:t>
            </a:r>
            <a:r>
              <a:rPr lang="cs-CZ" sz="2400" dirty="0" err="1">
                <a:solidFill>
                  <a:prstClr val="black"/>
                </a:solidFill>
              </a:rPr>
              <a:t>black</a:t>
            </a:r>
            <a:r>
              <a:rPr lang="cs-CZ" sz="2400" dirty="0">
                <a:solidFill>
                  <a:prstClr val="black"/>
                </a:solidFill>
              </a:rPr>
              <a:t>   </a:t>
            </a:r>
            <a:r>
              <a:rPr lang="cs-CZ" sz="2400" dirty="0" err="1">
                <a:solidFill>
                  <a:prstClr val="black"/>
                </a:solidFill>
              </a:rPr>
              <a:t>ruler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1043" name="Picture 19" descr="C:\Users\Šárka\AppData\Local\Microsoft\Windows\Temporary Internet Files\Content.IE5\SYBD9DKJ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6329" y="4634938"/>
            <a:ext cx="1628519" cy="14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63758" y="6212173"/>
            <a:ext cx="3740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prstClr val="black"/>
                </a:solidFill>
              </a:rPr>
              <a:t>pencil</a:t>
            </a:r>
            <a:r>
              <a:rPr lang="cs-CZ" sz="2400" dirty="0">
                <a:solidFill>
                  <a:prstClr val="black"/>
                </a:solidFill>
              </a:rPr>
              <a:t>-case   </a:t>
            </a:r>
            <a:r>
              <a:rPr lang="cs-CZ" sz="2400" dirty="0" err="1">
                <a:solidFill>
                  <a:prstClr val="black"/>
                </a:solidFill>
              </a:rPr>
              <a:t>pencil</a:t>
            </a:r>
            <a:r>
              <a:rPr lang="cs-CZ" sz="2400" dirty="0">
                <a:solidFill>
                  <a:prstClr val="black"/>
                </a:solidFill>
              </a:rPr>
              <a:t>   </a:t>
            </a:r>
            <a:r>
              <a:rPr lang="cs-CZ" sz="2400" dirty="0" err="1">
                <a:solidFill>
                  <a:prstClr val="black"/>
                </a:solidFill>
              </a:rPr>
              <a:t>lorry</a:t>
            </a:r>
            <a:r>
              <a:rPr lang="cs-CZ" sz="2400" dirty="0">
                <a:solidFill>
                  <a:prstClr val="black"/>
                </a:solidFill>
              </a:rPr>
              <a:t>     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38706" y="3875764"/>
            <a:ext cx="25696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bike   </a:t>
            </a:r>
            <a:r>
              <a:rPr lang="cs-CZ" sz="2400" dirty="0" err="1">
                <a:solidFill>
                  <a:prstClr val="black"/>
                </a:solidFill>
              </a:rPr>
              <a:t>rubber</a:t>
            </a:r>
            <a:r>
              <a:rPr lang="cs-CZ" sz="2400" dirty="0">
                <a:solidFill>
                  <a:prstClr val="black"/>
                </a:solidFill>
              </a:rPr>
              <a:t>   </a:t>
            </a:r>
            <a:r>
              <a:rPr lang="cs-CZ" sz="2400" dirty="0" err="1">
                <a:solidFill>
                  <a:prstClr val="black"/>
                </a:solidFill>
              </a:rPr>
              <a:t>ruler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1047" name="Picture 23" descr="C:\Users\Šárka\AppData\Local\Microsoft\Windows\Temporary Internet Files\Content.IE5\VJMCSPR3\MC9002909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2443">
            <a:off x="783088" y="2318156"/>
            <a:ext cx="1804927" cy="1775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Šárka\AppData\Local\Microsoft\Windows\Temporary Internet Files\Content.IE5\8MLMBS7H\MC9004359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0392" y="697958"/>
            <a:ext cx="1706470" cy="1969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26578" y="159791"/>
            <a:ext cx="8609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prstClr val="black"/>
                </a:solidFill>
              </a:rPr>
              <a:t>Zakroužkuj slovo, které odpovídá obrázku.</a:t>
            </a:r>
          </a:p>
        </p:txBody>
      </p:sp>
      <p:pic>
        <p:nvPicPr>
          <p:cNvPr id="1055" name="Picture 31" descr="C:\Users\Šárka\AppData\Local\Microsoft\Windows\Temporary Internet Files\Content.IE5\VIF398T1\MP90040226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800" y="803740"/>
            <a:ext cx="1593143" cy="2388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186944" y="1174786"/>
            <a:ext cx="11299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prstClr val="black"/>
                </a:solidFill>
              </a:rPr>
              <a:t>school</a:t>
            </a:r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 err="1">
                <a:solidFill>
                  <a:prstClr val="black"/>
                </a:solidFill>
              </a:rPr>
              <a:t>scissors</a:t>
            </a:r>
            <a:endParaRPr lang="cs-CZ" sz="2400" dirty="0">
              <a:solidFill>
                <a:prstClr val="black"/>
              </a:solidFill>
            </a:endParaRPr>
          </a:p>
          <a:p>
            <a:r>
              <a:rPr lang="cs-CZ" sz="2400" dirty="0" err="1">
                <a:solidFill>
                  <a:prstClr val="black"/>
                </a:solidFill>
              </a:rPr>
              <a:t>purple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1056" name="Picture 32" descr="C:\Users\Šárka\AppData\Local\Microsoft\Windows\Temporary Internet Files\Content.IE5\SYBD9DKJ\MC90043258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04976">
            <a:off x="3552892" y="3098161"/>
            <a:ext cx="2886972" cy="251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008197" y="2763205"/>
            <a:ext cx="3107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prstClr val="black"/>
                </a:solidFill>
              </a:rPr>
              <a:t>brown</a:t>
            </a:r>
            <a:r>
              <a:rPr lang="cs-CZ" sz="2400" dirty="0">
                <a:solidFill>
                  <a:prstClr val="black"/>
                </a:solidFill>
              </a:rPr>
              <a:t>   </a:t>
            </a:r>
            <a:r>
              <a:rPr lang="cs-CZ" sz="2400" dirty="0" err="1">
                <a:solidFill>
                  <a:prstClr val="black"/>
                </a:solidFill>
              </a:rPr>
              <a:t>teacher</a:t>
            </a:r>
            <a:r>
              <a:rPr lang="cs-CZ" sz="2400" dirty="0">
                <a:solidFill>
                  <a:prstClr val="black"/>
                </a:solidFill>
              </a:rPr>
              <a:t>   </a:t>
            </a:r>
            <a:r>
              <a:rPr lang="cs-CZ" sz="2400" dirty="0" err="1">
                <a:solidFill>
                  <a:prstClr val="black"/>
                </a:solidFill>
              </a:rPr>
              <a:t>pencil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34299" y="5103877"/>
            <a:ext cx="15944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err="1">
                <a:solidFill>
                  <a:prstClr val="black"/>
                </a:solidFill>
              </a:rPr>
              <a:t>ice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cream</a:t>
            </a:r>
            <a:r>
              <a:rPr lang="cs-CZ" sz="2400" dirty="0">
                <a:solidFill>
                  <a:prstClr val="black"/>
                </a:solidFill>
              </a:rPr>
              <a:t>   </a:t>
            </a:r>
          </a:p>
          <a:p>
            <a:pPr algn="ctr"/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four</a:t>
            </a:r>
            <a:endParaRPr lang="cs-CZ" sz="2400" dirty="0">
              <a:solidFill>
                <a:prstClr val="black"/>
              </a:solidFill>
            </a:endParaRPr>
          </a:p>
          <a:p>
            <a:pPr algn="ctr"/>
            <a:r>
              <a:rPr lang="cs-CZ" sz="2400" dirty="0" err="1">
                <a:solidFill>
                  <a:prstClr val="black"/>
                </a:solidFill>
              </a:rPr>
              <a:t>rubber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970904" y="5842541"/>
            <a:ext cx="3114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>
                <a:solidFill>
                  <a:prstClr val="black"/>
                </a:solidFill>
              </a:rPr>
              <a:t>hall</a:t>
            </a:r>
            <a:r>
              <a:rPr lang="cs-CZ" sz="2400" dirty="0">
                <a:solidFill>
                  <a:prstClr val="black"/>
                </a:solidFill>
              </a:rPr>
              <a:t>   </a:t>
            </a:r>
            <a:r>
              <a:rPr lang="cs-CZ" sz="2400" dirty="0" err="1">
                <a:solidFill>
                  <a:prstClr val="black"/>
                </a:solidFill>
              </a:rPr>
              <a:t>classroom</a:t>
            </a:r>
            <a:r>
              <a:rPr lang="cs-CZ" sz="2400" dirty="0">
                <a:solidFill>
                  <a:prstClr val="black"/>
                </a:solidFill>
              </a:rPr>
              <a:t>   </a:t>
            </a:r>
            <a:r>
              <a:rPr lang="cs-CZ" sz="2400" dirty="0" err="1">
                <a:solidFill>
                  <a:prstClr val="black"/>
                </a:solidFill>
              </a:rPr>
              <a:t>school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20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188640"/>
            <a:ext cx="63049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Doplň slova do tajenky, písmena ti napoví.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111088"/>
              </p:ext>
            </p:extLst>
          </p:nvPr>
        </p:nvGraphicFramePr>
        <p:xfrm>
          <a:off x="1531811" y="908720"/>
          <a:ext cx="6048669" cy="57414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</a:tblGrid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83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5856" y="224880"/>
            <a:ext cx="21760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Klíč k tajence.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2296800"/>
              </p:ext>
            </p:extLst>
          </p:nvPr>
        </p:nvGraphicFramePr>
        <p:xfrm>
          <a:off x="1531811" y="908720"/>
          <a:ext cx="6048669" cy="574147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  <a:gridCol w="549879"/>
              </a:tblGrid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21952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680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697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194</Words>
  <Application>Microsoft Office PowerPoint</Application>
  <PresentationFormat>Předvádění na obrazovce (4:3)</PresentationFormat>
  <Paragraphs>95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19</cp:revision>
  <dcterms:created xsi:type="dcterms:W3CDTF">2013-02-17T19:02:37Z</dcterms:created>
  <dcterms:modified xsi:type="dcterms:W3CDTF">2013-06-23T19:03:10Z</dcterms:modified>
</cp:coreProperties>
</file>