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67" r:id="rId3"/>
    <p:sldId id="261" r:id="rId4"/>
    <p:sldId id="265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2060" autoAdjust="0"/>
  </p:normalViewPr>
  <p:slideViewPr>
    <p:cSldViewPr>
      <p:cViewPr varScale="1">
        <p:scale>
          <a:sx n="76" d="100"/>
          <a:sy n="76" d="100"/>
        </p:scale>
        <p:origin x="83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VY_32_INOVACE_10_AJ4_slovní zásoba – TOYS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AB8617-E772-4297-9D5E-DB02D70F600E}" type="presOf" srcId="{D8197B8C-B260-4A16-BDF4-0947B075E274}" destId="{A0E60D87-231D-4C1B-925D-B828E83A1A2D}" srcOrd="0" destOrd="0" presId="urn:microsoft.com/office/officeart/2005/8/layout/target3"/>
    <dgm:cxn modelId="{8856BE87-8D25-4540-8DA1-C7A898BA4FDF}" type="presOf" srcId="{4E88AA4B-99E2-4F72-AB6C-6C19D79982AB}" destId="{7B828645-70C1-4D23-9096-85017B3815D3}" srcOrd="0" destOrd="0" presId="urn:microsoft.com/office/officeart/2005/8/layout/target3"/>
    <dgm:cxn modelId="{E5B7F809-A430-4E58-A24D-4B67F74D9716}" type="presOf" srcId="{B651F6E3-6281-48DB-9319-2AEAFDAE7572}" destId="{F015BE57-5137-40D2-A44D-1B563514FC7F}" srcOrd="0" destOrd="0" presId="urn:microsoft.com/office/officeart/2005/8/layout/target3"/>
    <dgm:cxn modelId="{1AC4C652-4DB9-4F4F-86F9-5CEE89B50867}" type="presOf" srcId="{D1B46980-6531-4606-95E6-44980827E919}" destId="{EA045D43-8088-4E18-87BE-1789E3426A9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68E15F-B244-4AC1-933C-854848EF440C}" type="presOf" srcId="{B651F6E3-6281-48DB-9319-2AEAFDAE7572}" destId="{974EAA48-1495-4C86-AC73-0E9F1747E3C6}" srcOrd="1" destOrd="0" presId="urn:microsoft.com/office/officeart/2005/8/layout/target3"/>
    <dgm:cxn modelId="{85151D40-460A-4CE3-B9FD-585480EB4CFF}" type="presOf" srcId="{757F3AB3-0718-4624-B441-E567A8F0AB56}" destId="{333A1088-737F-45CB-B68E-254E46348037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E96B5F64-AB53-40C0-9B59-5371515517CC}" type="presOf" srcId="{D1D4F407-5343-4D3F-B5B9-D407B03CAEB4}" destId="{D005CE8C-CC26-4C3E-AC11-E15060ECD759}" srcOrd="0" destOrd="0" presId="urn:microsoft.com/office/officeart/2005/8/layout/target3"/>
    <dgm:cxn modelId="{BEA1AAF9-FBC6-437A-85E7-56030FE26B69}" type="presOf" srcId="{D8197B8C-B260-4A16-BDF4-0947B075E274}" destId="{27935CD7-A716-4E81-86AA-EB790E5F1F76}" srcOrd="1" destOrd="0" presId="urn:microsoft.com/office/officeart/2005/8/layout/target3"/>
    <dgm:cxn modelId="{B7240ED8-0A30-439F-B28F-17B5C5A9360F}" type="presOf" srcId="{4E88AA4B-99E2-4F72-AB6C-6C19D79982AB}" destId="{DB689421-4FD8-4F3B-A04A-70783B511D43}" srcOrd="1" destOrd="0" presId="urn:microsoft.com/office/officeart/2005/8/layout/target3"/>
    <dgm:cxn modelId="{B49B6CD2-3F0F-496A-8E64-83B2FB63E0CD}" type="presOf" srcId="{D1B46980-6531-4606-95E6-44980827E919}" destId="{EDA7BD5C-7C80-4146-A761-C21E357D1ED8}" srcOrd="1" destOrd="0" presId="urn:microsoft.com/office/officeart/2005/8/layout/target3"/>
    <dgm:cxn modelId="{A0690355-040B-445D-A8C5-11FCD197DE4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7C39C22B-72C9-41A3-9A32-F0089B13B08D}" type="presParOf" srcId="{333A1088-737F-45CB-B68E-254E46348037}" destId="{F5ABB229-8D3B-4694-996A-96F23CF14429}" srcOrd="0" destOrd="0" presId="urn:microsoft.com/office/officeart/2005/8/layout/target3"/>
    <dgm:cxn modelId="{0EAE5A27-A59D-483D-8807-63500938BB61}" type="presParOf" srcId="{333A1088-737F-45CB-B68E-254E46348037}" destId="{F41139FD-01EE-4571-8B17-4FB00FC51163}" srcOrd="1" destOrd="0" presId="urn:microsoft.com/office/officeart/2005/8/layout/target3"/>
    <dgm:cxn modelId="{3601D602-141D-4B2B-B5F8-379DDB80C26B}" type="presParOf" srcId="{333A1088-737F-45CB-B68E-254E46348037}" destId="{D005CE8C-CC26-4C3E-AC11-E15060ECD759}" srcOrd="2" destOrd="0" presId="urn:microsoft.com/office/officeart/2005/8/layout/target3"/>
    <dgm:cxn modelId="{61CA0ADA-4FBE-4F76-8252-574B8CBE344C}" type="presParOf" srcId="{333A1088-737F-45CB-B68E-254E46348037}" destId="{9AC702C8-3868-4C82-9F95-6E789599D438}" srcOrd="3" destOrd="0" presId="urn:microsoft.com/office/officeart/2005/8/layout/target3"/>
    <dgm:cxn modelId="{0654DB1C-0E61-4DCE-89E1-76BE6FF5F8B4}" type="presParOf" srcId="{333A1088-737F-45CB-B68E-254E46348037}" destId="{C56AD104-0517-429B-A338-6BAAE22359FE}" srcOrd="4" destOrd="0" presId="urn:microsoft.com/office/officeart/2005/8/layout/target3"/>
    <dgm:cxn modelId="{21040037-1A99-4988-B8FD-AEBCFD862F24}" type="presParOf" srcId="{333A1088-737F-45CB-B68E-254E46348037}" destId="{7B828645-70C1-4D23-9096-85017B3815D3}" srcOrd="5" destOrd="0" presId="urn:microsoft.com/office/officeart/2005/8/layout/target3"/>
    <dgm:cxn modelId="{1C3881D2-FF2D-492F-85E7-7F4CB76CA810}" type="presParOf" srcId="{333A1088-737F-45CB-B68E-254E46348037}" destId="{FB1C1992-71C7-4506-9692-28C1D8505AA7}" srcOrd="6" destOrd="0" presId="urn:microsoft.com/office/officeart/2005/8/layout/target3"/>
    <dgm:cxn modelId="{4FEB8590-F58D-4D80-8852-E036B53A7310}" type="presParOf" srcId="{333A1088-737F-45CB-B68E-254E46348037}" destId="{F002FDA7-0EE0-4CD5-81B2-16EF8F133201}" srcOrd="7" destOrd="0" presId="urn:microsoft.com/office/officeart/2005/8/layout/target3"/>
    <dgm:cxn modelId="{8D890DBB-5633-484F-AD8D-303C25FD7DD5}" type="presParOf" srcId="{333A1088-737F-45CB-B68E-254E46348037}" destId="{EA045D43-8088-4E18-87BE-1789E3426A92}" srcOrd="8" destOrd="0" presId="urn:microsoft.com/office/officeart/2005/8/layout/target3"/>
    <dgm:cxn modelId="{326A0EC0-3F27-4787-9ED5-D4AAE8D1FAA9}" type="presParOf" srcId="{333A1088-737F-45CB-B68E-254E46348037}" destId="{8B95B813-8294-49E2-8E34-EBF96BCCE12F}" srcOrd="9" destOrd="0" presId="urn:microsoft.com/office/officeart/2005/8/layout/target3"/>
    <dgm:cxn modelId="{6A2BF1F9-A6B3-4D72-98A5-BCC3B9B39861}" type="presParOf" srcId="{333A1088-737F-45CB-B68E-254E46348037}" destId="{532874C7-98A7-4C2A-8FC0-2AA25848A5EE}" srcOrd="10" destOrd="0" presId="urn:microsoft.com/office/officeart/2005/8/layout/target3"/>
    <dgm:cxn modelId="{318FD504-CC4B-41D2-9DB9-DC55A6D35F32}" type="presParOf" srcId="{333A1088-737F-45CB-B68E-254E46348037}" destId="{F015BE57-5137-40D2-A44D-1B563514FC7F}" srcOrd="11" destOrd="0" presId="urn:microsoft.com/office/officeart/2005/8/layout/target3"/>
    <dgm:cxn modelId="{C18C32E6-ED2F-4E4B-98CE-9DF39F40DD9A}" type="presParOf" srcId="{333A1088-737F-45CB-B68E-254E46348037}" destId="{BF638725-8C2F-476E-BEB6-257F0C54AF4E}" srcOrd="12" destOrd="0" presId="urn:microsoft.com/office/officeart/2005/8/layout/target3"/>
    <dgm:cxn modelId="{647906DB-CD92-43DC-89E0-4F29C600C6B2}" type="presParOf" srcId="{333A1088-737F-45CB-B68E-254E46348037}" destId="{5E54BAA7-8971-4D23-B6AD-C42AB79D4B13}" srcOrd="13" destOrd="0" presId="urn:microsoft.com/office/officeart/2005/8/layout/target3"/>
    <dgm:cxn modelId="{67D659A9-3AEB-4D2E-8C7F-22ACA5D2050F}" type="presParOf" srcId="{333A1088-737F-45CB-B68E-254E46348037}" destId="{A0E60D87-231D-4C1B-925D-B828E83A1A2D}" srcOrd="14" destOrd="0" presId="urn:microsoft.com/office/officeart/2005/8/layout/target3"/>
    <dgm:cxn modelId="{0375F267-567E-4603-98F2-A97268831D74}" type="presParOf" srcId="{333A1088-737F-45CB-B68E-254E46348037}" destId="{AED2198E-93D5-4001-81B4-73124B309672}" srcOrd="15" destOrd="0" presId="urn:microsoft.com/office/officeart/2005/8/layout/target3"/>
    <dgm:cxn modelId="{3B7EFC49-74E3-4715-BEE8-0D3ACD549E2D}" type="presParOf" srcId="{333A1088-737F-45CB-B68E-254E46348037}" destId="{DB689421-4FD8-4F3B-A04A-70783B511D43}" srcOrd="16" destOrd="0" presId="urn:microsoft.com/office/officeart/2005/8/layout/target3"/>
    <dgm:cxn modelId="{CE539C40-B434-4FD3-88EF-EC89ECA8E21E}" type="presParOf" srcId="{333A1088-737F-45CB-B68E-254E46348037}" destId="{EDA7BD5C-7C80-4146-A761-C21E357D1ED8}" srcOrd="17" destOrd="0" presId="urn:microsoft.com/office/officeart/2005/8/layout/target3"/>
    <dgm:cxn modelId="{F50408D4-AAD9-4184-A8E7-C354E7A916EE}" type="presParOf" srcId="{333A1088-737F-45CB-B68E-254E46348037}" destId="{974EAA48-1495-4C86-AC73-0E9F1747E3C6}" srcOrd="18" destOrd="0" presId="urn:microsoft.com/office/officeart/2005/8/layout/target3"/>
    <dgm:cxn modelId="{710CDAD3-3E1A-4223-AF9E-FD796F761CB3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VY_32_INOVACE_10_AJ4_slovní zásoba – TOYS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65712-AD1F-4A18-8238-E7D2B07830C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AA982-8FDF-4F97-8907-D64A845371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765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AAA982-8FDF-4F97-8907-D64A8453716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5423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AAA982-8FDF-4F97-8907-D64A8453716E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542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21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22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523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749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098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595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181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075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193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91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95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FB3756-B712-432A-A934-39FE301A3CC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3E2EBD-49A4-424F-8E0A-4D4C50744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07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im9.cz/iR/importprodukt-orig/ee7/ee7218526e09114d1e08273adbd7cc30--mmf250x250.jpg" TargetMode="External"/><Relationship Id="rId7" Type="http://schemas.openxmlformats.org/officeDocument/2006/relationships/hyperlink" Target="http://www.ookidoo.com/gallery/4/1496-magneticka-raketa-mala-j05207_1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eselyklaun.cz/fotos/13521-model-zviratka-dinosaurus-rugops.jpghttp:/i.alz.cz/ImgW.ashx?fd=f10&amp;cd=HRA807d7" TargetMode="External"/><Relationship Id="rId5" Type="http://schemas.openxmlformats.org/officeDocument/2006/relationships/hyperlink" Target="http://www.dobre-hracky.cz/photos/i2478_prev.jpg" TargetMode="External"/><Relationship Id="rId4" Type="http://schemas.openxmlformats.org/officeDocument/2006/relationships/hyperlink" Target="http://www.aaahrackarna.cz/Fotografie/Zbozi/Original/20081111140917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7493433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38781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– procvičování slovní zásoby </a:t>
            </a:r>
            <a:r>
              <a:rPr lang="cs-CZ" sz="2800" smtClean="0"/>
              <a:t>– hračky, </a:t>
            </a:r>
            <a:r>
              <a:rPr lang="cs-CZ" sz="2800" dirty="0" smtClean="0"/>
              <a:t>popřípadě i v nižších ročnících pro nácvik slov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marL="0" indent="0" eaLnBrk="1" hangingPunct="1">
              <a:buNone/>
            </a:pPr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02754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Šárka\AppData\Local\Microsoft\Windows\Temporary Internet Files\Content.IE5\ULHL4B0D\MC9003984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27" y="2120460"/>
            <a:ext cx="2304256" cy="973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Šárka\AppData\Local\Microsoft\Windows\Temporary Internet Files\Content.IE5\GDGG37V1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359" y="3229110"/>
            <a:ext cx="1659690" cy="1960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Šárka\AppData\Local\Microsoft\Windows\Temporary Internet Files\Content.IE5\8MLMBS7H\MP9004276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693830"/>
            <a:ext cx="1383866" cy="188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Šárka\AppData\Local\Microsoft\Windows\Temporary Internet Files\Content.IE5\EGJ5CNF6\MP9003988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6" y="3051933"/>
            <a:ext cx="2992464" cy="213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http://im9.cz/iR/importprodukt-orig/ee7/ee7218526e09114d1e08273adbd7cc30--mmf250x25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83" y="338862"/>
            <a:ext cx="1859480" cy="161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http://www.aaahrackarna.cz/Fotografie/Zbozi/Original/20081111140917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232" y="305843"/>
            <a:ext cx="1977944" cy="161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9" name="Picture 31" descr="http://www.dobre-hracky.cz/photos/i2478_prev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745" y="5274049"/>
            <a:ext cx="1463666" cy="141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1" name="Picture 33" descr="http://www.veselyklaun.cz/fotos/13521-model-zviratka-dinosaurus-rugops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615" y="1654988"/>
            <a:ext cx="2533177" cy="161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3" name="Picture 35" descr="http://i.alz.cz/ImgW.ashx?fd=f10&amp;cd=HRA807d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774" y="4817345"/>
            <a:ext cx="2203389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ookidoo.com/gallery/4/1496-magneticka-raketa-mala-j05207_1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0012" y="4701332"/>
            <a:ext cx="1988220" cy="1988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84942" y="3229110"/>
            <a:ext cx="7016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car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70897" y="3916871"/>
            <a:ext cx="1133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plane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59662" y="3233451"/>
            <a:ext cx="989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err="1" smtClean="0">
                <a:solidFill>
                  <a:srgbClr val="FFC000"/>
                </a:solidFill>
              </a:rPr>
              <a:t>train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86939" y="3916870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bike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1279" y="3233450"/>
            <a:ext cx="12508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7030A0"/>
                </a:solidFill>
              </a:rPr>
              <a:t>rocket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86939" y="1815344"/>
            <a:ext cx="9943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lorry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51957" y="1110890"/>
            <a:ext cx="1677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dinosaur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73079" y="2467158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ball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54590" y="1828072"/>
            <a:ext cx="827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6600"/>
                </a:solidFill>
              </a:rPr>
              <a:t>doll</a:t>
            </a:r>
            <a:endParaRPr lang="cs-CZ" sz="3200" b="1" dirty="0">
              <a:solidFill>
                <a:srgbClr val="FF66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78929" y="156783"/>
            <a:ext cx="39274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i="1" dirty="0" smtClean="0"/>
              <a:t>Spoj obrázek se správným</a:t>
            </a:r>
          </a:p>
          <a:p>
            <a:pPr algn="ctr"/>
            <a:r>
              <a:rPr lang="cs-CZ" sz="2800" i="1" dirty="0" smtClean="0"/>
              <a:t> slovíčkem.</a:t>
            </a:r>
            <a:endParaRPr lang="cs-CZ" sz="2800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54590" y="2497617"/>
            <a:ext cx="11302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robot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26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34953" y="1705906"/>
            <a:ext cx="29429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solidFill>
                  <a:srgbClr val="0070C0"/>
                </a:solidFill>
              </a:rPr>
              <a:t>r</a:t>
            </a:r>
            <a:r>
              <a:rPr lang="cs-CZ" sz="3600" b="1" dirty="0" err="1" smtClean="0">
                <a:solidFill>
                  <a:srgbClr val="0070C0"/>
                </a:solidFill>
              </a:rPr>
              <a:t>ac</a:t>
            </a:r>
            <a:r>
              <a:rPr lang="cs-CZ" sz="3600" b="1" dirty="0" smtClean="0">
                <a:solidFill>
                  <a:srgbClr val="0070C0"/>
                </a:solidFill>
              </a:rPr>
              <a:t> - ________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7791" y="4257962"/>
            <a:ext cx="3897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0070C0"/>
                </a:solidFill>
              </a:rPr>
              <a:t>l</a:t>
            </a:r>
            <a:r>
              <a:rPr lang="cs-CZ" sz="3600" b="1" dirty="0" smtClean="0">
                <a:solidFill>
                  <a:srgbClr val="0070C0"/>
                </a:solidFill>
              </a:rPr>
              <a:t>apne - __________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34953" y="2569092"/>
            <a:ext cx="44316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err="1">
                <a:solidFill>
                  <a:srgbClr val="7030A0"/>
                </a:solidFill>
              </a:rPr>
              <a:t>n</a:t>
            </a:r>
            <a:r>
              <a:rPr lang="cs-CZ" sz="3600" b="1" dirty="0" err="1" smtClean="0">
                <a:solidFill>
                  <a:srgbClr val="7030A0"/>
                </a:solidFill>
              </a:rPr>
              <a:t>itar</a:t>
            </a:r>
            <a:r>
              <a:rPr lang="cs-CZ" sz="3600" b="1" dirty="0" smtClean="0">
                <a:solidFill>
                  <a:srgbClr val="7030A0"/>
                </a:solidFill>
              </a:rPr>
              <a:t> - __________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0937" y="3365476"/>
            <a:ext cx="36423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kibe</a:t>
            </a:r>
            <a:r>
              <a:rPr lang="cs-CZ" sz="3600" b="1" dirty="0" smtClean="0">
                <a:solidFill>
                  <a:srgbClr val="FF0000"/>
                </a:solidFill>
              </a:rPr>
              <a:t> - __________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7791" y="1705906"/>
            <a:ext cx="40406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cs-CZ" sz="3600" b="1" dirty="0" err="1" smtClean="0">
                <a:solidFill>
                  <a:schemeClr val="accent6">
                    <a:lumMod val="75000"/>
                  </a:schemeClr>
                </a:solidFill>
              </a:rPr>
              <a:t>eocrk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 - __________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7791" y="3369566"/>
            <a:ext cx="37301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solidFill>
                  <a:srgbClr val="00B050"/>
                </a:solidFill>
              </a:rPr>
              <a:t>r</a:t>
            </a:r>
            <a:r>
              <a:rPr lang="cs-CZ" sz="3600" b="1" dirty="0" err="1" smtClean="0">
                <a:solidFill>
                  <a:srgbClr val="00B050"/>
                </a:solidFill>
              </a:rPr>
              <a:t>olry</a:t>
            </a:r>
            <a:r>
              <a:rPr lang="cs-CZ" sz="3600" b="1" dirty="0" smtClean="0">
                <a:solidFill>
                  <a:srgbClr val="00B050"/>
                </a:solidFill>
              </a:rPr>
              <a:t> - __________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32136" y="5229200"/>
            <a:ext cx="45039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solidFill>
                  <a:srgbClr val="7030A0"/>
                </a:solidFill>
              </a:rPr>
              <a:t>i</a:t>
            </a:r>
            <a:r>
              <a:rPr lang="cs-CZ" sz="3600" b="1" dirty="0" err="1" smtClean="0">
                <a:solidFill>
                  <a:srgbClr val="7030A0"/>
                </a:solidFill>
              </a:rPr>
              <a:t>nrduoas</a:t>
            </a:r>
            <a:r>
              <a:rPr lang="cs-CZ" sz="3600" b="1" dirty="0" smtClean="0">
                <a:solidFill>
                  <a:srgbClr val="7030A0"/>
                </a:solidFill>
              </a:rPr>
              <a:t> - __________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6164" y="4278774"/>
            <a:ext cx="35301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solidFill>
                  <a:srgbClr val="F79646">
                    <a:lumMod val="75000"/>
                  </a:srgbClr>
                </a:solidFill>
              </a:rPr>
              <a:t>l</a:t>
            </a:r>
            <a:r>
              <a:rPr lang="cs-CZ" sz="3600" b="1" dirty="0" err="1" smtClean="0">
                <a:solidFill>
                  <a:srgbClr val="F79646">
                    <a:lumMod val="75000"/>
                  </a:srgbClr>
                </a:solidFill>
              </a:rPr>
              <a:t>abl</a:t>
            </a:r>
            <a:r>
              <a:rPr lang="cs-CZ" sz="3600" b="1" dirty="0" smtClean="0">
                <a:solidFill>
                  <a:srgbClr val="F79646">
                    <a:lumMod val="75000"/>
                  </a:srgbClr>
                </a:solidFill>
              </a:rPr>
              <a:t> - __________</a:t>
            </a:r>
            <a:endParaRPr lang="cs-CZ" sz="3600" b="1" dirty="0">
              <a:solidFill>
                <a:srgbClr val="F79646">
                  <a:lumMod val="75000"/>
                </a:srgb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127" y="2569090"/>
            <a:ext cx="3321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solidFill>
                  <a:srgbClr val="FFC000"/>
                </a:solidFill>
              </a:rPr>
              <a:t>l</a:t>
            </a:r>
            <a:r>
              <a:rPr lang="cs-CZ" sz="3600" b="1" dirty="0" err="1" smtClean="0">
                <a:solidFill>
                  <a:srgbClr val="FFC000"/>
                </a:solidFill>
              </a:rPr>
              <a:t>odl</a:t>
            </a:r>
            <a:r>
              <a:rPr lang="cs-CZ" sz="3600" b="1" dirty="0" smtClean="0">
                <a:solidFill>
                  <a:srgbClr val="FFC000"/>
                </a:solidFill>
              </a:rPr>
              <a:t> - _________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74070" y="392156"/>
            <a:ext cx="5737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i="1" dirty="0" smtClean="0">
                <a:solidFill>
                  <a:prstClr val="black"/>
                </a:solidFill>
              </a:rPr>
              <a:t>Z rozházených písmen poskládej slova.</a:t>
            </a:r>
            <a:endParaRPr lang="cs-CZ" sz="2800" i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338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53879">
            <a:off x="1919180" y="1761789"/>
            <a:ext cx="5958554" cy="646331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salorrynamballodollerrocketpo</a:t>
            </a:r>
            <a:endParaRPr lang="cs-CZ" sz="3600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 rot="21199406">
            <a:off x="847096" y="3333299"/>
            <a:ext cx="56977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okdinosaurubrcarjklbikeouop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48781" y="587566"/>
            <a:ext cx="4829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Najdi a zakroužkuj slova v textu.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 rot="531139">
            <a:off x="2411760" y="5230941"/>
            <a:ext cx="63507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luktraindororplaneblurerobotpur</a:t>
            </a:r>
            <a:endParaRPr lang="cs-CZ" sz="36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2395470" y="1738648"/>
            <a:ext cx="901522" cy="643944"/>
          </a:xfrm>
          <a:custGeom>
            <a:avLst/>
            <a:gdLst>
              <a:gd name="connsiteX0" fmla="*/ 0 w 901522"/>
              <a:gd name="connsiteY0" fmla="*/ 141667 h 643944"/>
              <a:gd name="connsiteX1" fmla="*/ 115910 w 901522"/>
              <a:gd name="connsiteY1" fmla="*/ 25758 h 643944"/>
              <a:gd name="connsiteX2" fmla="*/ 193184 w 901522"/>
              <a:gd name="connsiteY2" fmla="*/ 0 h 643944"/>
              <a:gd name="connsiteX3" fmla="*/ 437882 w 901522"/>
              <a:gd name="connsiteY3" fmla="*/ 12879 h 643944"/>
              <a:gd name="connsiteX4" fmla="*/ 515155 w 901522"/>
              <a:gd name="connsiteY4" fmla="*/ 25758 h 643944"/>
              <a:gd name="connsiteX5" fmla="*/ 618186 w 901522"/>
              <a:gd name="connsiteY5" fmla="*/ 38637 h 643944"/>
              <a:gd name="connsiteX6" fmla="*/ 695460 w 901522"/>
              <a:gd name="connsiteY6" fmla="*/ 64394 h 643944"/>
              <a:gd name="connsiteX7" fmla="*/ 734096 w 901522"/>
              <a:gd name="connsiteY7" fmla="*/ 90152 h 643944"/>
              <a:gd name="connsiteX8" fmla="*/ 850006 w 901522"/>
              <a:gd name="connsiteY8" fmla="*/ 141667 h 643944"/>
              <a:gd name="connsiteX9" fmla="*/ 875764 w 901522"/>
              <a:gd name="connsiteY9" fmla="*/ 180304 h 643944"/>
              <a:gd name="connsiteX10" fmla="*/ 901522 w 901522"/>
              <a:gd name="connsiteY10" fmla="*/ 257577 h 643944"/>
              <a:gd name="connsiteX11" fmla="*/ 888643 w 901522"/>
              <a:gd name="connsiteY11" fmla="*/ 476518 h 643944"/>
              <a:gd name="connsiteX12" fmla="*/ 862885 w 901522"/>
              <a:gd name="connsiteY12" fmla="*/ 553791 h 643944"/>
              <a:gd name="connsiteX13" fmla="*/ 824248 w 901522"/>
              <a:gd name="connsiteY13" fmla="*/ 566670 h 643944"/>
              <a:gd name="connsiteX14" fmla="*/ 785612 w 901522"/>
              <a:gd name="connsiteY14" fmla="*/ 592428 h 643944"/>
              <a:gd name="connsiteX15" fmla="*/ 553792 w 901522"/>
              <a:gd name="connsiteY15" fmla="*/ 643944 h 643944"/>
              <a:gd name="connsiteX16" fmla="*/ 373488 w 901522"/>
              <a:gd name="connsiteY16" fmla="*/ 631065 h 643944"/>
              <a:gd name="connsiteX17" fmla="*/ 231820 w 901522"/>
              <a:gd name="connsiteY17" fmla="*/ 592428 h 643944"/>
              <a:gd name="connsiteX18" fmla="*/ 141668 w 901522"/>
              <a:gd name="connsiteY18" fmla="*/ 553791 h 643944"/>
              <a:gd name="connsiteX19" fmla="*/ 103031 w 901522"/>
              <a:gd name="connsiteY19" fmla="*/ 528034 h 643944"/>
              <a:gd name="connsiteX20" fmla="*/ 64395 w 901522"/>
              <a:gd name="connsiteY20" fmla="*/ 515155 h 643944"/>
              <a:gd name="connsiteX21" fmla="*/ 25758 w 901522"/>
              <a:gd name="connsiteY21" fmla="*/ 437882 h 643944"/>
              <a:gd name="connsiteX22" fmla="*/ 12879 w 901522"/>
              <a:gd name="connsiteY22" fmla="*/ 296214 h 643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901522" h="643944">
                <a:moveTo>
                  <a:pt x="0" y="141667"/>
                </a:moveTo>
                <a:cubicBezTo>
                  <a:pt x="34733" y="83780"/>
                  <a:pt x="42334" y="50283"/>
                  <a:pt x="115910" y="25758"/>
                </a:cubicBezTo>
                <a:lnTo>
                  <a:pt x="193184" y="0"/>
                </a:lnTo>
                <a:cubicBezTo>
                  <a:pt x="274750" y="4293"/>
                  <a:pt x="356463" y="6365"/>
                  <a:pt x="437882" y="12879"/>
                </a:cubicBezTo>
                <a:cubicBezTo>
                  <a:pt x="463912" y="14961"/>
                  <a:pt x="489304" y="22065"/>
                  <a:pt x="515155" y="25758"/>
                </a:cubicBezTo>
                <a:cubicBezTo>
                  <a:pt x="549418" y="30653"/>
                  <a:pt x="583842" y="34344"/>
                  <a:pt x="618186" y="38637"/>
                </a:cubicBezTo>
                <a:cubicBezTo>
                  <a:pt x="643944" y="47223"/>
                  <a:pt x="672869" y="49333"/>
                  <a:pt x="695460" y="64394"/>
                </a:cubicBezTo>
                <a:cubicBezTo>
                  <a:pt x="708339" y="72980"/>
                  <a:pt x="719952" y="83866"/>
                  <a:pt x="734096" y="90152"/>
                </a:cubicBezTo>
                <a:cubicBezTo>
                  <a:pt x="872040" y="151462"/>
                  <a:pt x="762561" y="83373"/>
                  <a:pt x="850006" y="141667"/>
                </a:cubicBezTo>
                <a:cubicBezTo>
                  <a:pt x="858592" y="154546"/>
                  <a:pt x="869477" y="166159"/>
                  <a:pt x="875764" y="180304"/>
                </a:cubicBezTo>
                <a:cubicBezTo>
                  <a:pt x="886791" y="205115"/>
                  <a:pt x="901522" y="257577"/>
                  <a:pt x="901522" y="257577"/>
                </a:cubicBezTo>
                <a:cubicBezTo>
                  <a:pt x="897229" y="330557"/>
                  <a:pt x="898099" y="404026"/>
                  <a:pt x="888643" y="476518"/>
                </a:cubicBezTo>
                <a:cubicBezTo>
                  <a:pt x="885131" y="503441"/>
                  <a:pt x="888643" y="545205"/>
                  <a:pt x="862885" y="553791"/>
                </a:cubicBezTo>
                <a:lnTo>
                  <a:pt x="824248" y="566670"/>
                </a:lnTo>
                <a:cubicBezTo>
                  <a:pt x="811369" y="575256"/>
                  <a:pt x="799756" y="586142"/>
                  <a:pt x="785612" y="592428"/>
                </a:cubicBezTo>
                <a:cubicBezTo>
                  <a:pt x="712469" y="624936"/>
                  <a:pt x="631920" y="632783"/>
                  <a:pt x="553792" y="643944"/>
                </a:cubicBezTo>
                <a:cubicBezTo>
                  <a:pt x="493691" y="639651"/>
                  <a:pt x="433190" y="639206"/>
                  <a:pt x="373488" y="631065"/>
                </a:cubicBezTo>
                <a:cubicBezTo>
                  <a:pt x="324327" y="624361"/>
                  <a:pt x="278332" y="607932"/>
                  <a:pt x="231820" y="592428"/>
                </a:cubicBezTo>
                <a:cubicBezTo>
                  <a:pt x="134830" y="527766"/>
                  <a:pt x="258090" y="603685"/>
                  <a:pt x="141668" y="553791"/>
                </a:cubicBezTo>
                <a:cubicBezTo>
                  <a:pt x="127441" y="547694"/>
                  <a:pt x="116875" y="534956"/>
                  <a:pt x="103031" y="528034"/>
                </a:cubicBezTo>
                <a:cubicBezTo>
                  <a:pt x="90889" y="521963"/>
                  <a:pt x="77274" y="519448"/>
                  <a:pt x="64395" y="515155"/>
                </a:cubicBezTo>
                <a:cubicBezTo>
                  <a:pt x="45846" y="487331"/>
                  <a:pt x="30605" y="471812"/>
                  <a:pt x="25758" y="437882"/>
                </a:cubicBezTo>
                <a:cubicBezTo>
                  <a:pt x="19052" y="390941"/>
                  <a:pt x="12879" y="296214"/>
                  <a:pt x="12879" y="29621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91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http://im9.cz/iR/importprodukt-orig/ee7/ee7218526e09114d1e08273adbd7cc30--mmf250x250.jpg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http://www.aaahrackarna.cz/Fotografie/Zbozi/Original/200811111409171.JPG</a:t>
            </a:r>
            <a:endParaRPr lang="cs-CZ" sz="2800" dirty="0" smtClean="0"/>
          </a:p>
          <a:p>
            <a:r>
              <a:rPr lang="cs-CZ" sz="2800" dirty="0" smtClean="0">
                <a:hlinkClick r:id="rId5"/>
              </a:rPr>
              <a:t>http://www.dobre-hracky.cz/photos/i2478_prev.jpg</a:t>
            </a:r>
            <a:endParaRPr lang="cs-CZ" sz="2800" dirty="0" smtClean="0"/>
          </a:p>
          <a:p>
            <a:r>
              <a:rPr lang="cs-CZ" sz="2800" dirty="0" smtClean="0">
                <a:hlinkClick r:id="rId6"/>
              </a:rPr>
              <a:t>http://www.veselyklaun.cz/fotos/13521-model-zviratka-dinosaurus-rugops.jpghttp://i.alz.cz/ImgW.ashx?fd=f10&amp;cd=HRA807d7</a:t>
            </a:r>
            <a:endParaRPr lang="cs-CZ" sz="2800" dirty="0" smtClean="0"/>
          </a:p>
          <a:p>
            <a:r>
              <a:rPr lang="cs-CZ" sz="2800" dirty="0">
                <a:hlinkClick r:id="rId7"/>
              </a:rPr>
              <a:t>http://</a:t>
            </a:r>
            <a:r>
              <a:rPr lang="cs-CZ" sz="2800" dirty="0" smtClean="0">
                <a:hlinkClick r:id="rId7"/>
              </a:rPr>
              <a:t>www.ookidoo.com/gallery/4/1496-magneticka-raketa-mala-j05207_1.jpg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12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143</Words>
  <Application>Microsoft Office PowerPoint</Application>
  <PresentationFormat>Předvádění na obrazovce (4:3)</PresentationFormat>
  <Paragraphs>45</Paragraphs>
  <Slides>6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20</cp:revision>
  <dcterms:created xsi:type="dcterms:W3CDTF">2013-02-18T21:08:09Z</dcterms:created>
  <dcterms:modified xsi:type="dcterms:W3CDTF">2013-06-23T19:02:18Z</dcterms:modified>
</cp:coreProperties>
</file>