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4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92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marL="0" marR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dirty="0" smtClean="0"/>
            <a:t>NÁZEV ŠKOLY: ZÁKLADNÍ ŠKOLA KOLÍN V</a:t>
          </a:r>
          <a:r>
            <a:rPr lang="cs-CZ" sz="2000" smtClean="0"/>
            <a:t>., </a:t>
          </a:r>
          <a:r>
            <a:rPr lang="cs-CZ" sz="2000" smtClean="0"/>
            <a:t>MNICHOVICKÁ  62</a:t>
          </a:r>
          <a:endParaRPr lang="cs-CZ" sz="2000" dirty="0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4E88AA4B-99E2-4F72-AB6C-6C19D79982AB}">
      <dgm:prSet custT="1"/>
      <dgm:spPr/>
      <dgm:t>
        <a:bodyPr/>
        <a:lstStyle/>
        <a:p>
          <a:pPr algn="l" rtl="0"/>
          <a:endParaRPr lang="cs-CZ" sz="2000" dirty="0"/>
        </a:p>
      </dgm:t>
    </dgm:pt>
    <dgm:pt modelId="{89EDFD04-9054-4A41-A942-537F0F3554A6}" type="sibTrans" cxnId="{3E5B3BB4-E8A8-4D93-A9E4-862AF25A1D9C}">
      <dgm:prSet/>
      <dgm:spPr/>
      <dgm:t>
        <a:bodyPr/>
        <a:lstStyle/>
        <a:p>
          <a:endParaRPr lang="cs-CZ"/>
        </a:p>
      </dgm:t>
    </dgm:pt>
    <dgm:pt modelId="{492B3D70-9681-4838-87F6-FC7A679BA61F}" type="parTrans" cxnId="{3E5B3BB4-E8A8-4D93-A9E4-862AF25A1D9C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ŠÁRKA LÓPEZ ANDRÉS LETMAJEROVÁ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VY_32_INOVACE_11_AJ4_slovní zásoba - BODY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DATUM: září 2012</a:t>
          </a:r>
          <a:endParaRPr lang="cs-CZ" sz="2000" dirty="0" smtClean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50" custLinFactNeighborY="6499"/>
      <dgm:spPr/>
      <dgm:t>
        <a:bodyPr/>
        <a:lstStyle/>
        <a:p>
          <a:endParaRPr lang="cs-CZ"/>
        </a:p>
      </dgm:t>
    </dgm:pt>
    <dgm:pt modelId="{9AC702C8-3868-4C82-9F95-6E789599D438}" type="pres">
      <dgm:prSet presAssocID="{4E88AA4B-99E2-4F72-AB6C-6C19D79982AB}" presName="vertSpace2" presStyleLbl="node1" presStyleIdx="0" presStyleCnt="5"/>
      <dgm:spPr/>
    </dgm:pt>
    <dgm:pt modelId="{C56AD104-0517-429B-A338-6BAAE22359FE}" type="pres">
      <dgm:prSet presAssocID="{4E88AA4B-99E2-4F72-AB6C-6C19D79982AB}" presName="circle2" presStyleLbl="node1" presStyleIdx="1" presStyleCnt="5"/>
      <dgm:spPr/>
    </dgm:pt>
    <dgm:pt modelId="{7B828645-70C1-4D23-9096-85017B3815D3}" type="pres">
      <dgm:prSet presAssocID="{4E88AA4B-99E2-4F72-AB6C-6C19D79982AB}" presName="rect2" presStyleLbl="alignAcc1" presStyleIdx="1" presStyleCnt="5"/>
      <dgm:spPr/>
      <dgm:t>
        <a:bodyPr/>
        <a:lstStyle/>
        <a:p>
          <a:endParaRPr lang="cs-CZ"/>
        </a:p>
      </dgm:t>
    </dgm:pt>
    <dgm:pt modelId="{FB1C1992-71C7-4506-9692-28C1D8505AA7}" type="pres">
      <dgm:prSet presAssocID="{D1B46980-6531-4606-95E6-44980827E919}" presName="vertSpace3" presStyleLbl="node1" presStyleIdx="1" presStyleCnt="5"/>
      <dgm:spPr/>
    </dgm:pt>
    <dgm:pt modelId="{F002FDA7-0EE0-4CD5-81B2-16EF8F133201}" type="pres">
      <dgm:prSet presAssocID="{D1B46980-6531-4606-95E6-44980827E919}" presName="circle3" presStyleLbl="node1" presStyleIdx="2" presStyleCnt="5"/>
      <dgm:spPr/>
    </dgm:pt>
    <dgm:pt modelId="{EA045D43-8088-4E18-87BE-1789E3426A92}" type="pres">
      <dgm:prSet presAssocID="{D1B46980-6531-4606-95E6-44980827E919}" presName="rect3" presStyleLbl="alignAcc1" presStyleIdx="2" presStyleCnt="5"/>
      <dgm:spPr/>
      <dgm:t>
        <a:bodyPr/>
        <a:lstStyle/>
        <a:p>
          <a:endParaRPr lang="cs-CZ"/>
        </a:p>
      </dgm:t>
    </dgm:pt>
    <dgm:pt modelId="{8B95B813-8294-49E2-8E34-EBF96BCCE12F}" type="pres">
      <dgm:prSet presAssocID="{B651F6E3-6281-48DB-9319-2AEAFDAE7572}" presName="vertSpace4" presStyleLbl="node1" presStyleIdx="2" presStyleCnt="5"/>
      <dgm:spPr/>
    </dgm:pt>
    <dgm:pt modelId="{532874C7-98A7-4C2A-8FC0-2AA25848A5EE}" type="pres">
      <dgm:prSet presAssocID="{B651F6E3-6281-48DB-9319-2AEAFDAE7572}" presName="circle4" presStyleLbl="node1" presStyleIdx="3" presStyleCnt="5"/>
      <dgm:spPr/>
    </dgm:pt>
    <dgm:pt modelId="{F015BE57-5137-40D2-A44D-1B563514FC7F}" type="pres">
      <dgm:prSet presAssocID="{B651F6E3-6281-48DB-9319-2AEAFDAE7572}" presName="rect4" presStyleLbl="alignAcc1" presStyleIdx="3" presStyleCnt="5"/>
      <dgm:spPr/>
      <dgm:t>
        <a:bodyPr/>
        <a:lstStyle/>
        <a:p>
          <a:endParaRPr lang="cs-CZ"/>
        </a:p>
      </dgm:t>
    </dgm:pt>
    <dgm:pt modelId="{BF638725-8C2F-476E-BEB6-257F0C54AF4E}" type="pres">
      <dgm:prSet presAssocID="{D8197B8C-B260-4A16-BDF4-0947B075E274}" presName="vertSpace5" presStyleLbl="node1" presStyleIdx="3" presStyleCnt="5"/>
      <dgm:spPr/>
    </dgm:pt>
    <dgm:pt modelId="{5E54BAA7-8971-4D23-B6AD-C42AB79D4B13}" type="pres">
      <dgm:prSet presAssocID="{D8197B8C-B260-4A16-BDF4-0947B075E274}" presName="circle5" presStyleLbl="node1" presStyleIdx="4" presStyleCnt="5"/>
      <dgm:spPr/>
    </dgm:pt>
    <dgm:pt modelId="{A0E60D87-231D-4C1B-925D-B828E83A1A2D}" type="pres">
      <dgm:prSet presAssocID="{D8197B8C-B260-4A16-BDF4-0947B075E274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689421-4FD8-4F3B-A04A-70783B511D43}" type="pres">
      <dgm:prSet presAssocID="{4E88AA4B-99E2-4F72-AB6C-6C19D79982A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A7BD5C-7C80-4146-A761-C21E357D1ED8}" type="pres">
      <dgm:prSet presAssocID="{D1B46980-6531-4606-95E6-44980827E919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4EAA48-1495-4C86-AC73-0E9F1747E3C6}" type="pres">
      <dgm:prSet presAssocID="{B651F6E3-6281-48DB-9319-2AEAFDAE757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935CD7-A716-4E81-86AA-EB790E5F1F76}" type="pres">
      <dgm:prSet presAssocID="{D8197B8C-B260-4A16-BDF4-0947B075E274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469F260-FF4B-4832-941E-35133839E201}" type="presOf" srcId="{4E88AA4B-99E2-4F72-AB6C-6C19D79982AB}" destId="{7B828645-70C1-4D23-9096-85017B3815D3}" srcOrd="0" destOrd="0" presId="urn:microsoft.com/office/officeart/2005/8/layout/target3"/>
    <dgm:cxn modelId="{1AEA7D80-D35F-4B02-8E86-E2E57FCC4A5F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9802898-F3FF-4169-B53C-E129667AA1D9}" type="presOf" srcId="{D1B46980-6531-4606-95E6-44980827E919}" destId="{EA045D43-8088-4E18-87BE-1789E3426A92}" srcOrd="0" destOrd="0" presId="urn:microsoft.com/office/officeart/2005/8/layout/target3"/>
    <dgm:cxn modelId="{3E5B3BB4-E8A8-4D93-A9E4-862AF25A1D9C}" srcId="{757F3AB3-0718-4624-B441-E567A8F0AB56}" destId="{4E88AA4B-99E2-4F72-AB6C-6C19D79982AB}" srcOrd="1" destOrd="0" parTransId="{492B3D70-9681-4838-87F6-FC7A679BA61F}" sibTransId="{89EDFD04-9054-4A41-A942-537F0F3554A6}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FB1692FF-B018-46C3-8A64-0EC6D7549B7F}" type="presOf" srcId="{D1B46980-6531-4606-95E6-44980827E919}" destId="{EDA7BD5C-7C80-4146-A761-C21E357D1ED8}" srcOrd="1" destOrd="0" presId="urn:microsoft.com/office/officeart/2005/8/layout/target3"/>
    <dgm:cxn modelId="{DE751A31-BFE7-42DE-912B-4927662B31DA}" type="presOf" srcId="{B651F6E3-6281-48DB-9319-2AEAFDAE7572}" destId="{974EAA48-1495-4C86-AC73-0E9F1747E3C6}" srcOrd="1" destOrd="0" presId="urn:microsoft.com/office/officeart/2005/8/layout/target3"/>
    <dgm:cxn modelId="{64321AF5-0B69-4562-854F-FD32C833370E}" type="presOf" srcId="{D1D4F407-5343-4D3F-B5B9-D407B03CAEB4}" destId="{AED2198E-93D5-4001-81B4-73124B309672}" srcOrd="1" destOrd="0" presId="urn:microsoft.com/office/officeart/2005/8/layout/target3"/>
    <dgm:cxn modelId="{DF4D78EB-7D02-407E-9FE9-A27C6E4A2A0C}" type="presOf" srcId="{D8197B8C-B260-4A16-BDF4-0947B075E274}" destId="{27935CD7-A716-4E81-86AA-EB790E5F1F76}" srcOrd="1" destOrd="0" presId="urn:microsoft.com/office/officeart/2005/8/layout/target3"/>
    <dgm:cxn modelId="{AA9E3E9A-1019-4621-AA4B-7C9D0FCEF706}" type="presOf" srcId="{D1D4F407-5343-4D3F-B5B9-D407B03CAEB4}" destId="{D005CE8C-CC26-4C3E-AC11-E15060ECD759}" srcOrd="0" destOrd="0" presId="urn:microsoft.com/office/officeart/2005/8/layout/target3"/>
    <dgm:cxn modelId="{A34C2A57-CF43-4F56-A9AB-1B65D115D9EA}" type="presOf" srcId="{4E88AA4B-99E2-4F72-AB6C-6C19D79982AB}" destId="{DB689421-4FD8-4F3B-A04A-70783B511D43}" srcOrd="1" destOrd="0" presId="urn:microsoft.com/office/officeart/2005/8/layout/target3"/>
    <dgm:cxn modelId="{D751DC98-7DD2-44F0-985F-1D08DA5A672C}" type="presOf" srcId="{B651F6E3-6281-48DB-9319-2AEAFDAE7572}" destId="{F015BE57-5137-40D2-A44D-1B563514FC7F}" srcOrd="0" destOrd="0" presId="urn:microsoft.com/office/officeart/2005/8/layout/target3"/>
    <dgm:cxn modelId="{0CC928B9-2D09-4563-94C4-F737DA093441}" type="presOf" srcId="{D8197B8C-B260-4A16-BDF4-0947B075E274}" destId="{A0E60D87-231D-4C1B-925D-B828E83A1A2D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04D748B2-25EA-4231-9808-D9FE715BA224}" type="presParOf" srcId="{333A1088-737F-45CB-B68E-254E46348037}" destId="{F5ABB229-8D3B-4694-996A-96F23CF14429}" srcOrd="0" destOrd="0" presId="urn:microsoft.com/office/officeart/2005/8/layout/target3"/>
    <dgm:cxn modelId="{43CB983C-77CF-4586-AFE8-B10DD9BFB33E}" type="presParOf" srcId="{333A1088-737F-45CB-B68E-254E46348037}" destId="{F41139FD-01EE-4571-8B17-4FB00FC51163}" srcOrd="1" destOrd="0" presId="urn:microsoft.com/office/officeart/2005/8/layout/target3"/>
    <dgm:cxn modelId="{6A44BFAE-0AC2-4551-9497-5367DB3F2C43}" type="presParOf" srcId="{333A1088-737F-45CB-B68E-254E46348037}" destId="{D005CE8C-CC26-4C3E-AC11-E15060ECD759}" srcOrd="2" destOrd="0" presId="urn:microsoft.com/office/officeart/2005/8/layout/target3"/>
    <dgm:cxn modelId="{BC76210A-BCE2-4C89-B54B-2E67C7BAA878}" type="presParOf" srcId="{333A1088-737F-45CB-B68E-254E46348037}" destId="{9AC702C8-3868-4C82-9F95-6E789599D438}" srcOrd="3" destOrd="0" presId="urn:microsoft.com/office/officeart/2005/8/layout/target3"/>
    <dgm:cxn modelId="{6048F704-7572-4EA9-84FE-D45C5D442F9A}" type="presParOf" srcId="{333A1088-737F-45CB-B68E-254E46348037}" destId="{C56AD104-0517-429B-A338-6BAAE22359FE}" srcOrd="4" destOrd="0" presId="urn:microsoft.com/office/officeart/2005/8/layout/target3"/>
    <dgm:cxn modelId="{968FDD01-C266-41AE-9C81-11BCA6795C31}" type="presParOf" srcId="{333A1088-737F-45CB-B68E-254E46348037}" destId="{7B828645-70C1-4D23-9096-85017B3815D3}" srcOrd="5" destOrd="0" presId="urn:microsoft.com/office/officeart/2005/8/layout/target3"/>
    <dgm:cxn modelId="{D115686D-5756-4DFA-BBEF-1731EAFA2E48}" type="presParOf" srcId="{333A1088-737F-45CB-B68E-254E46348037}" destId="{FB1C1992-71C7-4506-9692-28C1D8505AA7}" srcOrd="6" destOrd="0" presId="urn:microsoft.com/office/officeart/2005/8/layout/target3"/>
    <dgm:cxn modelId="{F8DF04BE-E455-4130-B4E2-D2F16BA04EE7}" type="presParOf" srcId="{333A1088-737F-45CB-B68E-254E46348037}" destId="{F002FDA7-0EE0-4CD5-81B2-16EF8F133201}" srcOrd="7" destOrd="0" presId="urn:microsoft.com/office/officeart/2005/8/layout/target3"/>
    <dgm:cxn modelId="{B04D44DA-9025-42AA-BC60-1403C807CCC2}" type="presParOf" srcId="{333A1088-737F-45CB-B68E-254E46348037}" destId="{EA045D43-8088-4E18-87BE-1789E3426A92}" srcOrd="8" destOrd="0" presId="urn:microsoft.com/office/officeart/2005/8/layout/target3"/>
    <dgm:cxn modelId="{FD24F428-C46F-4CB0-AFC2-904BA5056FB4}" type="presParOf" srcId="{333A1088-737F-45CB-B68E-254E46348037}" destId="{8B95B813-8294-49E2-8E34-EBF96BCCE12F}" srcOrd="9" destOrd="0" presId="urn:microsoft.com/office/officeart/2005/8/layout/target3"/>
    <dgm:cxn modelId="{ECFD3864-A0DF-4131-87B6-0DAFB1D33D09}" type="presParOf" srcId="{333A1088-737F-45CB-B68E-254E46348037}" destId="{532874C7-98A7-4C2A-8FC0-2AA25848A5EE}" srcOrd="10" destOrd="0" presId="urn:microsoft.com/office/officeart/2005/8/layout/target3"/>
    <dgm:cxn modelId="{4E8CB8C1-4C28-4CD6-B26A-C4D4A9C0FA05}" type="presParOf" srcId="{333A1088-737F-45CB-B68E-254E46348037}" destId="{F015BE57-5137-40D2-A44D-1B563514FC7F}" srcOrd="11" destOrd="0" presId="urn:microsoft.com/office/officeart/2005/8/layout/target3"/>
    <dgm:cxn modelId="{6B7C1D43-4985-4026-B6C4-1222775BD06C}" type="presParOf" srcId="{333A1088-737F-45CB-B68E-254E46348037}" destId="{BF638725-8C2F-476E-BEB6-257F0C54AF4E}" srcOrd="12" destOrd="0" presId="urn:microsoft.com/office/officeart/2005/8/layout/target3"/>
    <dgm:cxn modelId="{357B357C-CA2F-4581-A699-9BD4B817BA3C}" type="presParOf" srcId="{333A1088-737F-45CB-B68E-254E46348037}" destId="{5E54BAA7-8971-4D23-B6AD-C42AB79D4B13}" srcOrd="13" destOrd="0" presId="urn:microsoft.com/office/officeart/2005/8/layout/target3"/>
    <dgm:cxn modelId="{28B24735-AA8C-40F2-A09F-A0F9BDB8929E}" type="presParOf" srcId="{333A1088-737F-45CB-B68E-254E46348037}" destId="{A0E60D87-231D-4C1B-925D-B828E83A1A2D}" srcOrd="14" destOrd="0" presId="urn:microsoft.com/office/officeart/2005/8/layout/target3"/>
    <dgm:cxn modelId="{16F07250-0C3D-4759-A5F1-B034B6F7E52F}" type="presParOf" srcId="{333A1088-737F-45CB-B68E-254E46348037}" destId="{AED2198E-93D5-4001-81B4-73124B309672}" srcOrd="15" destOrd="0" presId="urn:microsoft.com/office/officeart/2005/8/layout/target3"/>
    <dgm:cxn modelId="{A7C60568-78EE-41F4-9F13-9FEBA053FC03}" type="presParOf" srcId="{333A1088-737F-45CB-B68E-254E46348037}" destId="{DB689421-4FD8-4F3B-A04A-70783B511D43}" srcOrd="16" destOrd="0" presId="urn:microsoft.com/office/officeart/2005/8/layout/target3"/>
    <dgm:cxn modelId="{893E127D-9B26-4ACC-9994-24517111A189}" type="presParOf" srcId="{333A1088-737F-45CB-B68E-254E46348037}" destId="{EDA7BD5C-7C80-4146-A761-C21E357D1ED8}" srcOrd="17" destOrd="0" presId="urn:microsoft.com/office/officeart/2005/8/layout/target3"/>
    <dgm:cxn modelId="{86D8EA2D-36FB-4440-B934-755984CFEF26}" type="presParOf" srcId="{333A1088-737F-45CB-B68E-254E46348037}" destId="{974EAA48-1495-4C86-AC73-0E9F1747E3C6}" srcOrd="18" destOrd="0" presId="urn:microsoft.com/office/officeart/2005/8/layout/target3"/>
    <dgm:cxn modelId="{56C5F478-652E-4FD9-B9F3-F3C461D045B1}" type="presParOf" srcId="{333A1088-737F-45CB-B68E-254E46348037}" destId="{27935CD7-A716-4E81-86AA-EB790E5F1F76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232247" cy="22322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112541" y="0"/>
          <a:ext cx="7164795" cy="22322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kern="1200" dirty="0" smtClean="0"/>
            <a:t>NÁZEV ŠKOLY: ZÁKLADNÍ ŠKOLA KOLÍN V</a:t>
          </a:r>
          <a:r>
            <a:rPr lang="cs-CZ" sz="2000" kern="1200" smtClean="0"/>
            <a:t>., </a:t>
          </a:r>
          <a:r>
            <a:rPr lang="cs-CZ" sz="2000" kern="1200" smtClean="0"/>
            <a:t>MNICHOVICKÁ  62</a:t>
          </a:r>
          <a:endParaRPr lang="cs-CZ" sz="2000" kern="1200" dirty="0"/>
        </a:p>
      </dsp:txBody>
      <dsp:txXfrm>
        <a:off x="1112541" y="0"/>
        <a:ext cx="7164795" cy="357159"/>
      </dsp:txXfrm>
    </dsp:sp>
    <dsp:sp modelId="{C56AD104-0517-429B-A338-6BAAE22359FE}">
      <dsp:nvSpPr>
        <dsp:cNvPr id="0" name=""/>
        <dsp:cNvSpPr/>
      </dsp:nvSpPr>
      <dsp:spPr>
        <a:xfrm>
          <a:off x="234386" y="357159"/>
          <a:ext cx="1763475" cy="176347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828645-70C1-4D23-9096-85017B3815D3}">
      <dsp:nvSpPr>
        <dsp:cNvPr id="0" name=""/>
        <dsp:cNvSpPr/>
      </dsp:nvSpPr>
      <dsp:spPr>
        <a:xfrm>
          <a:off x="1116123" y="357159"/>
          <a:ext cx="7164795" cy="1763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116123" y="357159"/>
        <a:ext cx="7164795" cy="357159"/>
      </dsp:txXfrm>
    </dsp:sp>
    <dsp:sp modelId="{F002FDA7-0EE0-4CD5-81B2-16EF8F133201}">
      <dsp:nvSpPr>
        <dsp:cNvPr id="0" name=""/>
        <dsp:cNvSpPr/>
      </dsp:nvSpPr>
      <dsp:spPr>
        <a:xfrm>
          <a:off x="468772" y="714319"/>
          <a:ext cx="1294703" cy="129470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45D43-8088-4E18-87BE-1789E3426A92}">
      <dsp:nvSpPr>
        <dsp:cNvPr id="0" name=""/>
        <dsp:cNvSpPr/>
      </dsp:nvSpPr>
      <dsp:spPr>
        <a:xfrm>
          <a:off x="1116123" y="714319"/>
          <a:ext cx="7164795" cy="12947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ŠÁRKA LÓPEZ ANDRÉS LETMAJEROVÁ</a:t>
          </a:r>
          <a:endParaRPr lang="cs-CZ" sz="2000" kern="1200" dirty="0"/>
        </a:p>
      </dsp:txBody>
      <dsp:txXfrm>
        <a:off x="1116123" y="714319"/>
        <a:ext cx="7164795" cy="357159"/>
      </dsp:txXfrm>
    </dsp:sp>
    <dsp:sp modelId="{532874C7-98A7-4C2A-8FC0-2AA25848A5EE}">
      <dsp:nvSpPr>
        <dsp:cNvPr id="0" name=""/>
        <dsp:cNvSpPr/>
      </dsp:nvSpPr>
      <dsp:spPr>
        <a:xfrm>
          <a:off x="703158" y="1071479"/>
          <a:ext cx="825931" cy="8259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5BE57-5137-40D2-A44D-1B563514FC7F}">
      <dsp:nvSpPr>
        <dsp:cNvPr id="0" name=""/>
        <dsp:cNvSpPr/>
      </dsp:nvSpPr>
      <dsp:spPr>
        <a:xfrm>
          <a:off x="1116123" y="1071479"/>
          <a:ext cx="7164795" cy="8259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VY_32_INOVACE_11_AJ4_slovní zásoba - BODY</a:t>
          </a:r>
          <a:endParaRPr lang="cs-CZ" sz="2000" kern="1200" dirty="0"/>
        </a:p>
      </dsp:txBody>
      <dsp:txXfrm>
        <a:off x="1116123" y="1071479"/>
        <a:ext cx="7164795" cy="357159"/>
      </dsp:txXfrm>
    </dsp:sp>
    <dsp:sp modelId="{5E54BAA7-8971-4D23-B6AD-C42AB79D4B13}">
      <dsp:nvSpPr>
        <dsp:cNvPr id="0" name=""/>
        <dsp:cNvSpPr/>
      </dsp:nvSpPr>
      <dsp:spPr>
        <a:xfrm>
          <a:off x="937544" y="1428638"/>
          <a:ext cx="357159" cy="35715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E60D87-231D-4C1B-925D-B828E83A1A2D}">
      <dsp:nvSpPr>
        <dsp:cNvPr id="0" name=""/>
        <dsp:cNvSpPr/>
      </dsp:nvSpPr>
      <dsp:spPr>
        <a:xfrm>
          <a:off x="1116123" y="1428638"/>
          <a:ext cx="7164795" cy="3571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DATUM: září 2012</a:t>
          </a:r>
          <a:endParaRPr lang="cs-CZ" sz="2000" kern="1200" dirty="0" smtClean="0"/>
        </a:p>
      </dsp:txBody>
      <dsp:txXfrm>
        <a:off x="1116123" y="1428638"/>
        <a:ext cx="7164795" cy="3571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90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908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9822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2879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026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0043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907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072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986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396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13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290D8-9282-476A-9798-A815EB9F8FF4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B59AB-1E43-4DA7-B1CE-B4B46B01F9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093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static.prozeny.cz/images/stories/11366005-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51746920"/>
              </p:ext>
            </p:extLst>
          </p:nvPr>
        </p:nvGraphicFramePr>
        <p:xfrm>
          <a:off x="467544" y="1700808"/>
          <a:ext cx="828092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4"/>
          <p:cNvPicPr>
            <a:picLocks noGrp="1" noChangeAspect="1"/>
          </p:cNvPicPr>
          <p:nvPr>
            <p:ph type="subTitle"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285" y="4238798"/>
            <a:ext cx="5407429" cy="104740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84801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ANOTACE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sz="2800" dirty="0" smtClean="0"/>
              <a:t>Materiál určen pro žáky 4. tříd ( i nižších pro nácvik slovíček) – procvičování slovní zásoby – tělo</a:t>
            </a:r>
          </a:p>
          <a:p>
            <a:pPr eaLnBrk="1" hangingPunct="1"/>
            <a:r>
              <a:rPr lang="cs-CZ" sz="2800" dirty="0" smtClean="0"/>
              <a:t>Vhodný pro použití na interaktivní tabuli</a:t>
            </a:r>
          </a:p>
          <a:p>
            <a:pPr eaLnBrk="1" hangingPunct="1"/>
            <a:r>
              <a:rPr lang="cs-CZ" sz="2800" dirty="0" smtClean="0"/>
              <a:t>První stránka – formou prezentace</a:t>
            </a:r>
          </a:p>
          <a:p>
            <a:pPr eaLnBrk="1" hangingPunct="1"/>
            <a:r>
              <a:rPr lang="cs-CZ" sz="2800" dirty="0" smtClean="0"/>
              <a:t>Druhá a třetí stránka - procvičování</a:t>
            </a:r>
          </a:p>
          <a:p>
            <a:pPr eaLnBrk="1" hangingPunct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48883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2376975" y="1306367"/>
            <a:ext cx="778226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srgbClr val="FF0000"/>
                </a:solidFill>
              </a:rPr>
              <a:t>foot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819751" y="3974291"/>
            <a:ext cx="922047" cy="52322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rgbClr val="92D050"/>
                </a:solidFill>
              </a:rPr>
              <a:t>hand</a:t>
            </a:r>
            <a:endParaRPr lang="cs-CZ" sz="2800" i="1" dirty="0">
              <a:solidFill>
                <a:srgbClr val="92D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371738" y="5806981"/>
            <a:ext cx="663964" cy="52322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schemeClr val="accent6">
                    <a:lumMod val="50000"/>
                  </a:schemeClr>
                </a:solidFill>
              </a:rPr>
              <a:t>ear</a:t>
            </a:r>
            <a:endParaRPr lang="cs-CZ" sz="280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761645" y="2607118"/>
            <a:ext cx="622286" cy="52322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rgbClr val="002060"/>
                </a:solidFill>
              </a:rPr>
              <a:t>leg</a:t>
            </a:r>
            <a:endParaRPr lang="cs-CZ" sz="2800" i="1" dirty="0">
              <a:solidFill>
                <a:srgbClr val="00206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44309" y="4894243"/>
            <a:ext cx="776175" cy="52322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srgbClr val="8064A2">
                    <a:lumMod val="50000"/>
                  </a:srgbClr>
                </a:solidFill>
              </a:rPr>
              <a:t>arm</a:t>
            </a:r>
            <a:endParaRPr lang="cs-CZ" sz="2800" i="1" dirty="0">
              <a:solidFill>
                <a:srgbClr val="8064A2">
                  <a:lumMod val="50000"/>
                </a:srgb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090820" y="1988777"/>
            <a:ext cx="898003" cy="52322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rgbClr val="00B0F0"/>
                </a:solidFill>
              </a:rPr>
              <a:t>body</a:t>
            </a:r>
            <a:endParaRPr lang="cs-CZ" sz="2800" i="1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87137" y="6018200"/>
            <a:ext cx="685701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srgbClr val="0070C0"/>
                </a:solidFill>
              </a:rPr>
              <a:t>eye</a:t>
            </a:r>
            <a:endParaRPr lang="cs-CZ" sz="2800" i="1" dirty="0">
              <a:solidFill>
                <a:srgbClr val="0070C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812210" y="2336222"/>
            <a:ext cx="909223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schemeClr val="accent2">
                    <a:lumMod val="75000"/>
                  </a:schemeClr>
                </a:solidFill>
              </a:rPr>
              <a:t>head</a:t>
            </a:r>
            <a:endParaRPr lang="cs-CZ" sz="28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" name="Picture 2" descr="C:\Users\Šárka\AppData\Local\Microsoft\Windows\Temporary Internet Files\Content.IE5\VIF398T1\MC9004418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638429"/>
            <a:ext cx="2061707" cy="2106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Šárka\AppData\Local\Microsoft\Windows\Temporary Internet Files\Content.IE5\ULHL4B0D\MP90043127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09" y="477571"/>
            <a:ext cx="1772816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Šárka\AppData\Local\Microsoft\Windows\Temporary Internet Files\Content.IE5\VJMCSPR3\MP90043112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850" y="2597832"/>
            <a:ext cx="2232938" cy="163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static.prozeny.cz/images/stories/11366005-681x10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653" y="446992"/>
            <a:ext cx="2607190" cy="139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árka\AppData\Local\Microsoft\Windows\Temporary Internet Files\Content.IE5\GDGG37V1\MP90043169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09" y="2767550"/>
            <a:ext cx="1772816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Šárka\AppData\Local\Microsoft\Windows\Temporary Internet Files\Content.IE5\GDGG37V1\MC9004297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480" y="412541"/>
            <a:ext cx="1990725" cy="187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Šárka\AppData\Local\Microsoft\Windows\Temporary Internet Files\Content.IE5\VJMCSPR3\MP90040914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738" y="3635230"/>
            <a:ext cx="1871170" cy="200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Šárka\AppData\Local\Microsoft\Windows\Temporary Internet Files\Content.IE5\AQX1I0Z3\MP90042274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122" y="4540366"/>
            <a:ext cx="1983637" cy="198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91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8" grpId="0" animBg="1"/>
      <p:bldP spid="20" grpId="0" animBg="1"/>
      <p:bldP spid="22" grpId="0" animBg="1"/>
      <p:bldP spid="6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3208904" y="1826420"/>
            <a:ext cx="753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prstClr val="black"/>
                </a:solidFill>
              </a:rPr>
              <a:t>skin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33554" y="5608068"/>
            <a:ext cx="6222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prstClr val="black"/>
                </a:solidFill>
              </a:rPr>
              <a:t>leg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24110" y="1229721"/>
            <a:ext cx="6857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prstClr val="black"/>
                </a:solidFill>
              </a:rPr>
              <a:t>eye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956305" y="2237595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prstClr val="black"/>
                </a:solidFill>
              </a:rPr>
              <a:t>body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72372" y="444891"/>
            <a:ext cx="778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prstClr val="black"/>
                </a:solidFill>
              </a:rPr>
              <a:t>foot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16016" y="3073451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prstClr val="black"/>
                </a:solidFill>
              </a:rPr>
              <a:t>nail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34790" y="3882087"/>
            <a:ext cx="864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prstClr val="black"/>
                </a:solidFill>
              </a:rPr>
              <a:t>nose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589523" y="2718589"/>
            <a:ext cx="10390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prstClr val="black"/>
                </a:solidFill>
              </a:rPr>
              <a:t>finger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120353" y="3620477"/>
            <a:ext cx="7585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prstClr val="black"/>
                </a:solidFill>
              </a:rPr>
              <a:t>hair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447862" y="4788540"/>
            <a:ext cx="922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prstClr val="black"/>
                </a:solidFill>
              </a:rPr>
              <a:t>hand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030830" y="5581556"/>
            <a:ext cx="663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prstClr val="black"/>
                </a:solidFill>
              </a:rPr>
              <a:t>ear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915816" y="968111"/>
            <a:ext cx="909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prstClr val="black"/>
                </a:solidFill>
              </a:rPr>
              <a:t>head</a:t>
            </a:r>
            <a:endParaRPr lang="cs-CZ" sz="2800" i="1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57972" y="4505474"/>
            <a:ext cx="776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err="1" smtClean="0">
                <a:solidFill>
                  <a:prstClr val="black"/>
                </a:solidFill>
              </a:rPr>
              <a:t>arm</a:t>
            </a:r>
            <a:endParaRPr lang="cs-CZ" sz="2800" i="1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92" y="2060310"/>
            <a:ext cx="1595393" cy="1595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10" y="5165043"/>
            <a:ext cx="1592202" cy="1494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264" y="5177072"/>
            <a:ext cx="2609850" cy="140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154" y="2001794"/>
            <a:ext cx="1705983" cy="1705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681" y="292486"/>
            <a:ext cx="1676125" cy="1795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681" y="3565649"/>
            <a:ext cx="1884676" cy="138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43" y="3487292"/>
            <a:ext cx="1463044" cy="1463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9509"/>
            <a:ext cx="1619708" cy="1658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49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214064" y="400308"/>
            <a:ext cx="9324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>
                <a:solidFill>
                  <a:prstClr val="black"/>
                </a:solidFill>
              </a:rPr>
              <a:t>Dopiš do dvojice chybějící </a:t>
            </a:r>
            <a:r>
              <a:rPr lang="cs-CZ" sz="3200" i="1" dirty="0" smtClean="0">
                <a:solidFill>
                  <a:prstClr val="black"/>
                </a:solidFill>
              </a:rPr>
              <a:t>slovo.</a:t>
            </a:r>
            <a:endParaRPr lang="cs-CZ" sz="3200" i="1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29803" y="3959130"/>
            <a:ext cx="32159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_______  - hand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50931" y="2160417"/>
            <a:ext cx="3074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b="1" dirty="0" smtClean="0">
                <a:solidFill>
                  <a:srgbClr val="7030A0"/>
                </a:solidFill>
              </a:rPr>
              <a:t>______ </a:t>
            </a:r>
            <a:r>
              <a:rPr lang="cs-CZ" sz="3600" b="1" dirty="0">
                <a:solidFill>
                  <a:srgbClr val="7030A0"/>
                </a:solidFill>
              </a:rPr>
              <a:t>- </a:t>
            </a:r>
            <a:r>
              <a:rPr lang="cs-CZ" sz="3600" b="1" dirty="0" err="1" smtClean="0">
                <a:solidFill>
                  <a:srgbClr val="7030A0"/>
                </a:solidFill>
              </a:rPr>
              <a:t>head</a:t>
            </a:r>
            <a:r>
              <a:rPr lang="cs-CZ" sz="3600" b="1" dirty="0" smtClean="0">
                <a:solidFill>
                  <a:srgbClr val="7030A0"/>
                </a:solidFill>
              </a:rPr>
              <a:t> 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10889" y="3933056"/>
            <a:ext cx="32288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prstClr val="black"/>
                </a:solidFill>
              </a:rPr>
              <a:t> </a:t>
            </a:r>
            <a:r>
              <a:rPr lang="cs-CZ" sz="3600" b="1" dirty="0" smtClean="0">
                <a:solidFill>
                  <a:srgbClr val="7030A0"/>
                </a:solidFill>
              </a:rPr>
              <a:t>_______ - </a:t>
            </a:r>
            <a:r>
              <a:rPr lang="cs-CZ" sz="3600" b="1" dirty="0" err="1" smtClean="0">
                <a:solidFill>
                  <a:srgbClr val="7030A0"/>
                </a:solidFill>
              </a:rPr>
              <a:t>eye</a:t>
            </a:r>
            <a:r>
              <a:rPr lang="cs-CZ" sz="3600" b="1" dirty="0" smtClean="0">
                <a:solidFill>
                  <a:srgbClr val="7030A0"/>
                </a:solidFill>
              </a:rPr>
              <a:t>   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25772" y="3063126"/>
            <a:ext cx="3494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rgbClr val="FFC000"/>
                </a:solidFill>
              </a:rPr>
              <a:t> </a:t>
            </a:r>
            <a:r>
              <a:rPr lang="cs-CZ" sz="3600" b="1" dirty="0">
                <a:solidFill>
                  <a:srgbClr val="00CC99"/>
                </a:solidFill>
              </a:rPr>
              <a:t> </a:t>
            </a:r>
            <a:r>
              <a:rPr lang="cs-CZ" sz="3600" b="1" dirty="0" smtClean="0">
                <a:solidFill>
                  <a:srgbClr val="00CC99"/>
                </a:solidFill>
              </a:rPr>
              <a:t> </a:t>
            </a:r>
            <a:r>
              <a:rPr lang="cs-CZ" sz="3600" b="1" dirty="0" smtClean="0">
                <a:solidFill>
                  <a:srgbClr val="7030A0"/>
                </a:solidFill>
              </a:rPr>
              <a:t>ucho - _______ 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39408" y="2132855"/>
            <a:ext cx="29049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_______ - </a:t>
            </a:r>
            <a:r>
              <a:rPr lang="cs-CZ" sz="3600" b="1" dirty="0" err="1" smtClean="0">
                <a:solidFill>
                  <a:srgbClr val="7030A0"/>
                </a:solidFill>
              </a:rPr>
              <a:t>arm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803" y="1254554"/>
            <a:ext cx="30964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 tělo - _______ 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67153" y="4941168"/>
            <a:ext cx="2888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 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98060" y="1254555"/>
            <a:ext cx="3802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chodidlo - _______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74512" y="3083732"/>
            <a:ext cx="3554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rgbClr val="FF0066"/>
                </a:solidFill>
              </a:rPr>
              <a:t> </a:t>
            </a:r>
            <a:r>
              <a:rPr lang="cs-CZ" sz="3600" b="1" dirty="0" smtClean="0">
                <a:solidFill>
                  <a:srgbClr val="7030A0"/>
                </a:solidFill>
              </a:rPr>
              <a:t>noha  - _______ </a:t>
            </a:r>
            <a:endParaRPr lang="cs-CZ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08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CITACE, 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hlinkClick r:id="rId2"/>
              </a:rPr>
              <a:t>www.office.microsoft.com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dirty="0" smtClean="0">
                <a:hlinkClick r:id="rId3"/>
              </a:rPr>
              <a:t>http://static.prozeny.cz/images/stories/11366005-</a:t>
            </a:r>
            <a:r>
              <a:rPr lang="cs-CZ" sz="2800" dirty="0" smtClean="0"/>
              <a:t> 681x1026.jpg</a:t>
            </a:r>
            <a:endParaRPr lang="cs-CZ" sz="2800" dirty="0"/>
          </a:p>
          <a:p>
            <a:endParaRPr lang="cs-CZ" sz="28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279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133</Words>
  <Application>Microsoft Office PowerPoint</Application>
  <PresentationFormat>Předvádění na obrazovce (4:3)</PresentationFormat>
  <Paragraphs>43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Calibri</vt:lpstr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CITACE, POUŽITÉ 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Aleš Polívka</cp:lastModifiedBy>
  <cp:revision>7</cp:revision>
  <dcterms:created xsi:type="dcterms:W3CDTF">2012-01-20T05:55:03Z</dcterms:created>
  <dcterms:modified xsi:type="dcterms:W3CDTF">2013-06-23T19:09:59Z</dcterms:modified>
</cp:coreProperties>
</file>