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VY_32_INOVACE_13_AJ4_slovní zásoba - MONTHS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15F26F-202C-4AF5-A187-A27FEC70FA1C}" type="presOf" srcId="{D8197B8C-B260-4A16-BDF4-0947B075E274}" destId="{A0E60D87-231D-4C1B-925D-B828E83A1A2D}" srcOrd="0" destOrd="0" presId="urn:microsoft.com/office/officeart/2005/8/layout/target3"/>
    <dgm:cxn modelId="{8D97D88E-20ED-4DD2-80CA-1B96CA1F716C}" type="presOf" srcId="{757F3AB3-0718-4624-B441-E567A8F0AB56}" destId="{333A1088-737F-45CB-B68E-254E46348037}" srcOrd="0" destOrd="0" presId="urn:microsoft.com/office/officeart/2005/8/layout/target3"/>
    <dgm:cxn modelId="{1DE32F6E-05EF-4BE2-ABF7-E5658F9F4358}" type="presOf" srcId="{4E88AA4B-99E2-4F72-AB6C-6C19D79982AB}" destId="{7B828645-70C1-4D23-9096-85017B3815D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8928AF-4831-4549-84C4-3D8F53F3D017}" type="presOf" srcId="{D8197B8C-B260-4A16-BDF4-0947B075E274}" destId="{27935CD7-A716-4E81-86AA-EB790E5F1F76}" srcOrd="1" destOrd="0" presId="urn:microsoft.com/office/officeart/2005/8/layout/target3"/>
    <dgm:cxn modelId="{CC93BB5D-A4CA-4731-B306-626B6199E066}" type="presOf" srcId="{B651F6E3-6281-48DB-9319-2AEAFDAE7572}" destId="{974EAA48-1495-4C86-AC73-0E9F1747E3C6}" srcOrd="1" destOrd="0" presId="urn:microsoft.com/office/officeart/2005/8/layout/target3"/>
    <dgm:cxn modelId="{C06122C5-1148-448B-94B8-D48D6C219673}" type="presOf" srcId="{D1D4F407-5343-4D3F-B5B9-D407B03CAEB4}" destId="{AED2198E-93D5-4001-81B4-73124B309672}" srcOrd="1" destOrd="0" presId="urn:microsoft.com/office/officeart/2005/8/layout/target3"/>
    <dgm:cxn modelId="{F42D16C6-A83D-48CE-801A-CABDB8E258CC}" type="presOf" srcId="{B651F6E3-6281-48DB-9319-2AEAFDAE7572}" destId="{F015BE57-5137-40D2-A44D-1B563514FC7F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54D5AA32-5C73-4A69-AE0E-92DF07718608}" type="presOf" srcId="{D1B46980-6531-4606-95E6-44980827E919}" destId="{EA045D43-8088-4E18-87BE-1789E3426A9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6C1DA72-A51C-41A3-87CA-D28EC6F583FF}" type="presOf" srcId="{4E88AA4B-99E2-4F72-AB6C-6C19D79982AB}" destId="{DB689421-4FD8-4F3B-A04A-70783B511D43}" srcOrd="1" destOrd="0" presId="urn:microsoft.com/office/officeart/2005/8/layout/target3"/>
    <dgm:cxn modelId="{46B202B3-7DE0-46BF-9DA0-35911DF9080D}" type="presOf" srcId="{D1B46980-6531-4606-95E6-44980827E919}" destId="{EDA7BD5C-7C80-4146-A761-C21E357D1ED8}" srcOrd="1" destOrd="0" presId="urn:microsoft.com/office/officeart/2005/8/layout/target3"/>
    <dgm:cxn modelId="{9FAC61A6-F69A-4A3F-9AB6-E8E36B575F8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6B84258-C848-45AC-BA25-09B83ADEFCAF}" type="presParOf" srcId="{333A1088-737F-45CB-B68E-254E46348037}" destId="{F5ABB229-8D3B-4694-996A-96F23CF14429}" srcOrd="0" destOrd="0" presId="urn:microsoft.com/office/officeart/2005/8/layout/target3"/>
    <dgm:cxn modelId="{BA0EAA52-769C-4259-8191-31528919FF1C}" type="presParOf" srcId="{333A1088-737F-45CB-B68E-254E46348037}" destId="{F41139FD-01EE-4571-8B17-4FB00FC51163}" srcOrd="1" destOrd="0" presId="urn:microsoft.com/office/officeart/2005/8/layout/target3"/>
    <dgm:cxn modelId="{1877940A-DC11-4D64-A692-27A3D616AB2C}" type="presParOf" srcId="{333A1088-737F-45CB-B68E-254E46348037}" destId="{D005CE8C-CC26-4C3E-AC11-E15060ECD759}" srcOrd="2" destOrd="0" presId="urn:microsoft.com/office/officeart/2005/8/layout/target3"/>
    <dgm:cxn modelId="{C37D9E0D-15DA-4407-B78E-D04AF882C69F}" type="presParOf" srcId="{333A1088-737F-45CB-B68E-254E46348037}" destId="{9AC702C8-3868-4C82-9F95-6E789599D438}" srcOrd="3" destOrd="0" presId="urn:microsoft.com/office/officeart/2005/8/layout/target3"/>
    <dgm:cxn modelId="{0DE5D634-0B5A-47D0-8BFB-47601265BD33}" type="presParOf" srcId="{333A1088-737F-45CB-B68E-254E46348037}" destId="{C56AD104-0517-429B-A338-6BAAE22359FE}" srcOrd="4" destOrd="0" presId="urn:microsoft.com/office/officeart/2005/8/layout/target3"/>
    <dgm:cxn modelId="{2000EC3A-3E69-4899-92CC-AB2486E2A1C1}" type="presParOf" srcId="{333A1088-737F-45CB-B68E-254E46348037}" destId="{7B828645-70C1-4D23-9096-85017B3815D3}" srcOrd="5" destOrd="0" presId="urn:microsoft.com/office/officeart/2005/8/layout/target3"/>
    <dgm:cxn modelId="{9867F32B-5226-40F2-BBBF-9382551EF511}" type="presParOf" srcId="{333A1088-737F-45CB-B68E-254E46348037}" destId="{FB1C1992-71C7-4506-9692-28C1D8505AA7}" srcOrd="6" destOrd="0" presId="urn:microsoft.com/office/officeart/2005/8/layout/target3"/>
    <dgm:cxn modelId="{E5363C14-2364-43F7-92E3-9EBD623597C6}" type="presParOf" srcId="{333A1088-737F-45CB-B68E-254E46348037}" destId="{F002FDA7-0EE0-4CD5-81B2-16EF8F133201}" srcOrd="7" destOrd="0" presId="urn:microsoft.com/office/officeart/2005/8/layout/target3"/>
    <dgm:cxn modelId="{C9AF7AB4-B26C-4B59-BA90-401EAAAD1765}" type="presParOf" srcId="{333A1088-737F-45CB-B68E-254E46348037}" destId="{EA045D43-8088-4E18-87BE-1789E3426A92}" srcOrd="8" destOrd="0" presId="urn:microsoft.com/office/officeart/2005/8/layout/target3"/>
    <dgm:cxn modelId="{65F3AD56-42A3-4D93-81FB-1F367F68D4E3}" type="presParOf" srcId="{333A1088-737F-45CB-B68E-254E46348037}" destId="{8B95B813-8294-49E2-8E34-EBF96BCCE12F}" srcOrd="9" destOrd="0" presId="urn:microsoft.com/office/officeart/2005/8/layout/target3"/>
    <dgm:cxn modelId="{E78A3F70-BA63-47EF-BC49-F77FB15EA927}" type="presParOf" srcId="{333A1088-737F-45CB-B68E-254E46348037}" destId="{532874C7-98A7-4C2A-8FC0-2AA25848A5EE}" srcOrd="10" destOrd="0" presId="urn:microsoft.com/office/officeart/2005/8/layout/target3"/>
    <dgm:cxn modelId="{E7C7226C-9B0D-4D54-BB86-A7CAF054AFF4}" type="presParOf" srcId="{333A1088-737F-45CB-B68E-254E46348037}" destId="{F015BE57-5137-40D2-A44D-1B563514FC7F}" srcOrd="11" destOrd="0" presId="urn:microsoft.com/office/officeart/2005/8/layout/target3"/>
    <dgm:cxn modelId="{B369F7DD-526F-424B-9F88-7A0FB9DAE6DE}" type="presParOf" srcId="{333A1088-737F-45CB-B68E-254E46348037}" destId="{BF638725-8C2F-476E-BEB6-257F0C54AF4E}" srcOrd="12" destOrd="0" presId="urn:microsoft.com/office/officeart/2005/8/layout/target3"/>
    <dgm:cxn modelId="{CDB1DAB3-1B49-4E20-86A6-233F00465218}" type="presParOf" srcId="{333A1088-737F-45CB-B68E-254E46348037}" destId="{5E54BAA7-8971-4D23-B6AD-C42AB79D4B13}" srcOrd="13" destOrd="0" presId="urn:microsoft.com/office/officeart/2005/8/layout/target3"/>
    <dgm:cxn modelId="{71F27133-B6E4-46DB-9753-3E193A0A7EDD}" type="presParOf" srcId="{333A1088-737F-45CB-B68E-254E46348037}" destId="{A0E60D87-231D-4C1B-925D-B828E83A1A2D}" srcOrd="14" destOrd="0" presId="urn:microsoft.com/office/officeart/2005/8/layout/target3"/>
    <dgm:cxn modelId="{D59D867F-946D-4481-9C7F-2F85331082E3}" type="presParOf" srcId="{333A1088-737F-45CB-B68E-254E46348037}" destId="{AED2198E-93D5-4001-81B4-73124B309672}" srcOrd="15" destOrd="0" presId="urn:microsoft.com/office/officeart/2005/8/layout/target3"/>
    <dgm:cxn modelId="{D8EBF0CC-159C-4EE3-8F48-35F2891FADA1}" type="presParOf" srcId="{333A1088-737F-45CB-B68E-254E46348037}" destId="{DB689421-4FD8-4F3B-A04A-70783B511D43}" srcOrd="16" destOrd="0" presId="urn:microsoft.com/office/officeart/2005/8/layout/target3"/>
    <dgm:cxn modelId="{627EE02D-FC7B-42EF-8327-33868A03ECC5}" type="presParOf" srcId="{333A1088-737F-45CB-B68E-254E46348037}" destId="{EDA7BD5C-7C80-4146-A761-C21E357D1ED8}" srcOrd="17" destOrd="0" presId="urn:microsoft.com/office/officeart/2005/8/layout/target3"/>
    <dgm:cxn modelId="{2A5432B8-607E-4BE0-AB66-CF4622FB0C93}" type="presParOf" srcId="{333A1088-737F-45CB-B68E-254E46348037}" destId="{974EAA48-1495-4C86-AC73-0E9F1747E3C6}" srcOrd="18" destOrd="0" presId="urn:microsoft.com/office/officeart/2005/8/layout/target3"/>
    <dgm:cxn modelId="{8314D7BF-3A3D-4BD7-B321-0FE3F0A79B40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VY_32_INOVACE_13_AJ4_slovní zásoba - MONTHS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A48AA-1D35-4F37-9953-001F88D4EBC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E008B7-0368-4E06-A817-717B1FA4C3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75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E008B7-0368-4E06-A817-717B1FA4C38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987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877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388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469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86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552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892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766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869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366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695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23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DB2E0-8D49-4134-910A-4E2ED0ADEA2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280F5-3CBE-4B3F-9C71-106EFECECA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715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5149045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13273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( i nižších pro nácvik slovíček) – procvičování slovní zásoby – měsíce</a:t>
            </a:r>
          </a:p>
          <a:p>
            <a:pPr eaLnBrk="1" hangingPunct="1"/>
            <a:r>
              <a:rPr lang="cs-CZ" sz="2800" dirty="0" smtClean="0"/>
              <a:t>Prezentace měsíců a jejich procvičování 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8505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árka\AppData\Local\Microsoft\Windows\Temporary Internet Files\Content.IE5\AQX1I0Z3\MC900434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455" y="650611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4ZYE0302\MC9004346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7226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VJMCSPR3\MC9004346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335" y="3686750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4ZYE0302\MC9004346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86214"/>
            <a:ext cx="18669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VJMCSPR3\MC9004346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340" y="574622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VIF398T1\MC9004346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32856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GBUQ7T3F\MC9004346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10309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4ZYE0302\MC9004346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283038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árka\AppData\Local\Microsoft\Windows\Temporary Internet Files\Content.IE5\LDFWFOYO\MC90043463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64650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Šárka\AppData\Local\Microsoft\Windows\Temporary Internet Files\Content.IE5\AQX1I0Z3\MC9004346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185" y="2128759"/>
            <a:ext cx="18669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árka\AppData\Local\Microsoft\Windows\Temporary Internet Files\Content.IE5\VIF398T1\MC90043463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466" y="3607134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árka\AppData\Local\Microsoft\Windows\Temporary Internet Files\Content.IE5\8MLMBS7H\MC90043463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283037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134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árka\AppData\Local\Microsoft\Windows\Temporary Internet Files\Content.IE5\AQX1I0Z3\MC900434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76" y="5277241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4ZYE0302\MC9004346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622" y="5277241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VJMCSPR3\MC9004346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066" y="5277241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4ZYE0302\MC9004346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18669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VJMCSPR3\MC9004346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341" y="2276872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VIF398T1\MC9004346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157" y="829511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GBUQ7T3F\MC9004346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3789040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4ZYE0302\MC9004346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284" y="3789040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árka\AppData\Local\Microsoft\Windows\Temporary Internet Files\Content.IE5\LDFWFOYO\MC90043463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3789040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Šárka\AppData\Local\Microsoft\Windows\Temporary Internet Files\Content.IE5\AQX1I0Z3\MC9004346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2276872"/>
            <a:ext cx="18669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árka\AppData\Local\Microsoft\Windows\Temporary Internet Files\Content.IE5\VIF398T1\MC90043463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15888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árka\AppData\Local\Microsoft\Windows\Temporary Internet Files\Content.IE5\8MLMBS7H\MC90043463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722" y="815888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199223"/>
            <a:ext cx="5086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Seřaďte měsíce správně za sebou.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65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359078"/>
            <a:ext cx="40221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Dopište chybějící písmena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670728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 _ _ _ RY                                   _ _ LY</a:t>
            </a:r>
          </a:p>
          <a:p>
            <a:endParaRPr lang="cs-CZ" sz="2800" dirty="0"/>
          </a:p>
          <a:p>
            <a:r>
              <a:rPr lang="cs-CZ" sz="2800" dirty="0" smtClean="0"/>
              <a:t>F_ _ _ UA _ _                               A _ _ _ ST</a:t>
            </a:r>
          </a:p>
          <a:p>
            <a:endParaRPr lang="cs-CZ" sz="2800" dirty="0"/>
          </a:p>
          <a:p>
            <a:r>
              <a:rPr lang="cs-CZ" sz="2800" dirty="0" smtClean="0"/>
              <a:t>_ _ R _ _                                       SE _ _ _ _ B_ _</a:t>
            </a:r>
          </a:p>
          <a:p>
            <a:endParaRPr lang="cs-CZ" sz="2800" dirty="0"/>
          </a:p>
          <a:p>
            <a:r>
              <a:rPr lang="cs-CZ" sz="2800" dirty="0" smtClean="0"/>
              <a:t>_ _ RIL                                           _ CT_ _ _ _</a:t>
            </a:r>
          </a:p>
          <a:p>
            <a:endParaRPr lang="cs-CZ" sz="2800" dirty="0"/>
          </a:p>
          <a:p>
            <a:r>
              <a:rPr lang="cs-CZ" sz="2800" dirty="0" smtClean="0"/>
              <a:t>_ A _                                              _ _ _ EMB _ _ </a:t>
            </a:r>
          </a:p>
          <a:p>
            <a:endParaRPr lang="cs-CZ" sz="2800" dirty="0"/>
          </a:p>
          <a:p>
            <a:r>
              <a:rPr lang="cs-CZ" sz="2800" dirty="0" smtClean="0"/>
              <a:t>JU _ _                                            DE _ _ _ _ _ R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534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260648"/>
            <a:ext cx="6870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Doplňte do dvojice měsíc česky nebo anglicky.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871" y="1088345"/>
            <a:ext cx="871212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MAY - ___________                   ___________ - ÚNOR</a:t>
            </a:r>
          </a:p>
          <a:p>
            <a:endParaRPr lang="cs-CZ" sz="2800" dirty="0"/>
          </a:p>
          <a:p>
            <a:r>
              <a:rPr lang="cs-CZ" sz="2800" dirty="0" smtClean="0"/>
              <a:t>___________ - ŘÍJEN                   ČERVEN - ___________</a:t>
            </a:r>
          </a:p>
          <a:p>
            <a:endParaRPr lang="cs-CZ" sz="2800" dirty="0" smtClean="0"/>
          </a:p>
          <a:p>
            <a:r>
              <a:rPr lang="cs-CZ" sz="2800" dirty="0" smtClean="0"/>
              <a:t>APRIL - ___________                  ___________ - SRPEN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___________ - BŘEZEN            SEPTEMBER - ___________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___________ - LISTOPAD         ___________ - PROSINEC  </a:t>
            </a:r>
          </a:p>
          <a:p>
            <a:endParaRPr lang="cs-CZ" sz="2800" dirty="0"/>
          </a:p>
          <a:p>
            <a:r>
              <a:rPr lang="cs-CZ" sz="2800" dirty="0" smtClean="0"/>
              <a:t>JULY - ___________                    JANUARY - ___________    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7161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96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175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7</cp:revision>
  <dcterms:created xsi:type="dcterms:W3CDTF">2012-01-22T06:09:19Z</dcterms:created>
  <dcterms:modified xsi:type="dcterms:W3CDTF">2013-06-23T19:09:31Z</dcterms:modified>
</cp:coreProperties>
</file>