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30. 9. 2013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2/VIA_eH1_DX10_Graphics_Card_-_Top.jpg" TargetMode="External"/><Relationship Id="rId2" Type="http://schemas.openxmlformats.org/officeDocument/2006/relationships/hyperlink" Target="http://upload.wikimedia.org/wikipedia/commons/6/67/Nubus_graphics_car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a/C-media_CME8738_sound_card_(01).jpg/1211px-C-media_CME8738_sound_card_(01).jpg" TargetMode="External"/><Relationship Id="rId5" Type="http://schemas.openxmlformats.org/officeDocument/2006/relationships/hyperlink" Target="http://upload.wikimedia.org/wikipedia/commons/8/8a/Turtle-Beach-Sound-Card.jpg" TargetMode="External"/><Relationship Id="rId4" Type="http://schemas.openxmlformats.org/officeDocument/2006/relationships/hyperlink" Target="http://upload.wikimedia.org/wikipedia/commons/7/75/FireGL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752600"/>
            <a:ext cx="7294761" cy="47720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VY_32_INOVACE_01_F9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Grafická 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a zvuková karta</a:t>
            </a: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Prezentace informující o grafických a zvukových kartách</a:t>
            </a:r>
            <a:endParaRPr lang="cs-CZ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28. 10. 2012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:	Grafická karta, zvuková karta</a:t>
            </a:r>
            <a:r>
              <a:rPr lang="cs-CZ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14444" y="116632"/>
            <a:ext cx="9023930" cy="1851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a zvuková karta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7315200" cy="732157"/>
          </a:xfrm>
        </p:spPr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4896584"/>
          </a:xfrm>
        </p:spPr>
        <p:txBody>
          <a:bodyPr>
            <a:norm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ařízení, které zpracovává obraz (grafiku) v počítači</a:t>
            </a:r>
          </a:p>
          <a:p>
            <a:r>
              <a:rPr lang="cs-CZ" sz="2400" b="1" dirty="0" smtClean="0"/>
              <a:t>grafická karta vysílá signál do monitoru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636912"/>
            <a:ext cx="6552728" cy="3457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337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7315200" cy="732157"/>
          </a:xfrm>
        </p:spPr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4896584"/>
          </a:xfrm>
        </p:spPr>
        <p:txBody>
          <a:bodyPr>
            <a:norm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pracování obrazu (grafiky) má vysoké nároky na operační paměť počítače</a:t>
            </a:r>
          </a:p>
          <a:p>
            <a:r>
              <a:rPr lang="cs-CZ" sz="2400" b="1" dirty="0"/>
              <a:t>p</a:t>
            </a:r>
            <a:r>
              <a:rPr lang="cs-CZ" sz="2400" b="1" dirty="0" smtClean="0"/>
              <a:t>ři nedostatku paměti vykazuje zobrazování grafiky chybovost (sekání obrazu, špatná synchronizace zvuku s obrazem atd.)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03261"/>
            <a:ext cx="6908731" cy="32213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3796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7315200" cy="732157"/>
          </a:xfrm>
        </p:spPr>
        <p:txBody>
          <a:bodyPr/>
          <a:lstStyle/>
          <a:p>
            <a:r>
              <a:rPr lang="cs-CZ" dirty="0" smtClean="0"/>
              <a:t>Grafická karta – 2 provedení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4896584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arenR"/>
            </a:pPr>
            <a:r>
              <a:rPr lang="cs-CZ" sz="24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SAMOSTATNÁ</a:t>
            </a:r>
            <a:r>
              <a:rPr lang="cs-CZ" sz="2400" b="1" dirty="0" smtClean="0"/>
              <a:t> – ve formě přídavné karty na základní desce, má vlastní paměť (výhodnější)</a:t>
            </a:r>
          </a:p>
          <a:p>
            <a:pPr marL="502920" indent="-457200">
              <a:buFont typeface="+mj-lt"/>
              <a:buAutoNum type="arabicParenR"/>
            </a:pPr>
            <a:r>
              <a:rPr lang="cs-CZ" sz="2400" b="1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INTEGROVANÁ</a:t>
            </a:r>
            <a:r>
              <a:rPr lang="cs-CZ" sz="2400" b="1" dirty="0" smtClean="0"/>
              <a:t> – ve formě čipu na základní desce, nemá vlastní paměť, odebere si část operační paměti (nevýhoda)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429000"/>
            <a:ext cx="5717784" cy="329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3717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7315200" cy="732157"/>
          </a:xfrm>
        </p:spPr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4896584"/>
          </a:xfrm>
        </p:spPr>
        <p:txBody>
          <a:bodyPr>
            <a:norm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ařízení pro zpracování zvuku v počítači</a:t>
            </a:r>
          </a:p>
          <a:p>
            <a:r>
              <a:rPr lang="cs-CZ" sz="2400" b="1" dirty="0"/>
              <a:t>m</a:t>
            </a:r>
            <a:r>
              <a:rPr lang="cs-CZ" sz="2400" b="1" dirty="0" smtClean="0"/>
              <a:t>éně náročné na operační paměť než grafika</a:t>
            </a:r>
          </a:p>
          <a:p>
            <a:r>
              <a:rPr lang="cs-CZ" sz="2400" b="1" dirty="0"/>
              <a:t>n</a:t>
            </a:r>
            <a:r>
              <a:rPr lang="cs-CZ" sz="2400" b="1" dirty="0" smtClean="0"/>
              <a:t>ejčastěji přímo na základní desce - INTEGROVANÁ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7391927" cy="3913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3735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476672"/>
            <a:ext cx="7315200" cy="732157"/>
          </a:xfrm>
        </p:spPr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412777"/>
            <a:ext cx="8136904" cy="489658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b="1" dirty="0" smtClean="0"/>
              <a:t>Ke zvukové kartě lze připojit:</a:t>
            </a:r>
          </a:p>
          <a:p>
            <a:r>
              <a:rPr lang="cs-CZ" sz="2400" b="1" dirty="0" smtClean="0"/>
              <a:t>Reproduktory</a:t>
            </a:r>
          </a:p>
          <a:p>
            <a:r>
              <a:rPr lang="cs-CZ" sz="2400" b="1" dirty="0" smtClean="0"/>
              <a:t>Sluchátka</a:t>
            </a:r>
          </a:p>
          <a:p>
            <a:r>
              <a:rPr lang="cs-CZ" sz="2400" b="1" dirty="0" smtClean="0"/>
              <a:t>Mikrofon..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9945" y="1916832"/>
            <a:ext cx="5643995" cy="4825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2169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5"/>
            <a:ext cx="7315200" cy="792088"/>
          </a:xfrm>
        </p:spPr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064896" cy="4680520"/>
          </a:xfrm>
        </p:spPr>
        <p:txBody>
          <a:bodyPr/>
          <a:lstStyle/>
          <a:p>
            <a:pPr marL="502920" indent="-457200">
              <a:buFont typeface="+mj-lt"/>
              <a:buAutoNum type="arabicParenR"/>
            </a:pPr>
            <a:r>
              <a:rPr lang="cs-CZ" dirty="0" smtClean="0"/>
              <a:t>Co je grafická karta?		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502920" indent="-457200">
              <a:buFont typeface="+mj-lt"/>
              <a:buAutoNum type="arabicParenR"/>
            </a:pPr>
            <a:r>
              <a:rPr lang="cs-CZ" dirty="0" smtClean="0"/>
              <a:t>V jakých provedeních se s ní setkáš?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502920" indent="-457200">
              <a:buFont typeface="+mj-lt"/>
              <a:buAutoNum type="arabicParenR"/>
            </a:pPr>
            <a:r>
              <a:rPr lang="cs-CZ" dirty="0" smtClean="0"/>
              <a:t>K čemu slouží zvuková karta?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502920" indent="-457200">
              <a:buFont typeface="+mj-lt"/>
              <a:buAutoNum type="arabicParenR"/>
            </a:pPr>
            <a:r>
              <a:rPr lang="cs-CZ" dirty="0" smtClean="0"/>
              <a:t>Cop lze ke zvukové kartě připojit?	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  <a:p>
            <a:pPr marL="45720" indent="0" algn="ctr">
              <a:buNone/>
            </a:pPr>
            <a:r>
              <a:rPr lang="cs-CZ" sz="80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580378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3068960"/>
            <a:ext cx="8785225" cy="3560440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200" dirty="0" smtClean="0"/>
              <a:t> [cit. </a:t>
            </a:r>
            <a:r>
              <a:rPr lang="cs-CZ" sz="1200" dirty="0" smtClean="0"/>
              <a:t>2012-10-28] </a:t>
            </a:r>
            <a:r>
              <a:rPr lang="cs-CZ" sz="1200" dirty="0" smtClean="0"/>
              <a:t>dostupné na</a:t>
            </a:r>
            <a:r>
              <a:rPr lang="cs-CZ" sz="1200" dirty="0" smtClean="0"/>
              <a:t>: </a:t>
            </a:r>
            <a:r>
              <a:rPr lang="cs-CZ" sz="1200" dirty="0">
                <a:hlinkClick r:id="rId2"/>
              </a:rPr>
              <a:t>http://upload.wikimedia.org/wikipedia/commons/6/67/Nubus_graphics_card.jpg</a:t>
            </a:r>
            <a:r>
              <a:rPr lang="cs-CZ" sz="1200" dirty="0" smtClean="0"/>
              <a:t> </a:t>
            </a:r>
            <a:endParaRPr lang="cs-CZ" sz="12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2012-10-28] </a:t>
            </a:r>
            <a:r>
              <a:rPr lang="cs-CZ" sz="1200" dirty="0"/>
              <a:t>dostupné na: </a:t>
            </a:r>
            <a:r>
              <a:rPr lang="cs-CZ" sz="1200" dirty="0">
                <a:hlinkClick r:id="rId3"/>
              </a:rPr>
              <a:t>http://upload.wikimedia.org/wikipedia/commons/b/b2/VIA_eH1_DX10_Graphics_Card_-_Top.jpg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2012-10-28] </a:t>
            </a:r>
            <a:r>
              <a:rPr lang="cs-CZ" sz="1200" dirty="0"/>
              <a:t>dostupné na: </a:t>
            </a:r>
            <a:r>
              <a:rPr lang="cs-CZ" sz="1200" dirty="0">
                <a:hlinkClick r:id="rId4"/>
              </a:rPr>
              <a:t>http://upload.wikimedia.org/wikipedia/commons/7/75/FireGL4.jpg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2012-10-28] </a:t>
            </a:r>
            <a:r>
              <a:rPr lang="cs-CZ" sz="1200" dirty="0"/>
              <a:t>dostupné na: </a:t>
            </a:r>
            <a:r>
              <a:rPr lang="cs-CZ" sz="1200" dirty="0">
                <a:hlinkClick r:id="rId5"/>
              </a:rPr>
              <a:t>http://upload.wikimedia.org/wikipedia/commons/8/8a/Turtle-Beach-Sound-Card.jpg</a:t>
            </a:r>
            <a:endParaRPr lang="cs-CZ" sz="1200" dirty="0"/>
          </a:p>
          <a:p>
            <a:pPr>
              <a:buFont typeface="Wingdings" pitchFamily="2" charset="2"/>
              <a:buAutoNum type="arabicParenR"/>
            </a:pPr>
            <a:r>
              <a:rPr lang="cs-CZ" sz="1200" dirty="0"/>
              <a:t> [cit. </a:t>
            </a:r>
            <a:r>
              <a:rPr lang="cs-CZ" sz="1200" dirty="0" smtClean="0"/>
              <a:t>2012-10-28] </a:t>
            </a:r>
            <a:r>
              <a:rPr lang="cs-CZ" sz="1200" dirty="0"/>
              <a:t>dostupné na: </a:t>
            </a:r>
            <a:r>
              <a:rPr lang="cs-CZ" sz="1200" dirty="0">
                <a:hlinkClick r:id="rId6"/>
              </a:rPr>
              <a:t>http://upload.wikimedia.org/wikipedia/commons/thumb/c/ca/C-media_CME8738_sound_card_(01).jpg/1211px-C-media_CME8738_sound_card_(01).jpg</a:t>
            </a:r>
            <a:endParaRPr lang="cs-CZ" sz="1200" dirty="0"/>
          </a:p>
          <a:p>
            <a:pPr marL="45720" indent="0" algn="ctr">
              <a:buNone/>
            </a:pPr>
            <a:r>
              <a:rPr lang="cs-CZ" sz="1200" dirty="0"/>
              <a:t>Použit výhradně obrazový materiál Creative Commons, který lze opětovně použít s úpravami a to i komerčně.</a:t>
            </a:r>
          </a:p>
          <a:p>
            <a:pPr marL="4572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55</TotalTime>
  <Words>232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Prostor</vt:lpstr>
      <vt:lpstr>Prezentace aplikace PowerPoint</vt:lpstr>
      <vt:lpstr>Grafická a zvuková karta</vt:lpstr>
      <vt:lpstr>Grafická karta</vt:lpstr>
      <vt:lpstr>Grafická karta</vt:lpstr>
      <vt:lpstr>Grafická karta – 2 provedení</vt:lpstr>
      <vt:lpstr>Zvuková karta</vt:lpstr>
      <vt:lpstr>Zvuková karta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Petr</cp:lastModifiedBy>
  <cp:revision>9</cp:revision>
  <dcterms:created xsi:type="dcterms:W3CDTF">2012-10-23T10:55:04Z</dcterms:created>
  <dcterms:modified xsi:type="dcterms:W3CDTF">2013-09-30T06:52:46Z</dcterms:modified>
</cp:coreProperties>
</file>