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1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0A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VY_32_INOVACE_14_AJ4_slovní zásoba – přídavná jména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A536FBB-4070-4993-A2A8-59FE97357B5C}" type="presOf" srcId="{D1B46980-6531-4606-95E6-44980827E919}" destId="{EDA7BD5C-7C80-4146-A761-C21E357D1ED8}" srcOrd="1" destOrd="0" presId="urn:microsoft.com/office/officeart/2005/8/layout/target3"/>
    <dgm:cxn modelId="{0C5B3BE4-CCFA-4A38-9C68-924F0866E3A5}" type="presOf" srcId="{B651F6E3-6281-48DB-9319-2AEAFDAE7572}" destId="{F015BE57-5137-40D2-A44D-1B563514FC7F}" srcOrd="0" destOrd="0" presId="urn:microsoft.com/office/officeart/2005/8/layout/target3"/>
    <dgm:cxn modelId="{B6D33681-9D55-4695-AF14-F34A93DF2B13}" type="presOf" srcId="{D1B46980-6531-4606-95E6-44980827E919}" destId="{EA045D43-8088-4E18-87BE-1789E3426A92}" srcOrd="0" destOrd="0" presId="urn:microsoft.com/office/officeart/2005/8/layout/target3"/>
    <dgm:cxn modelId="{C88AFEC8-E9AC-4C04-A527-E53087DC23B4}" type="presOf" srcId="{757F3AB3-0718-4624-B441-E567A8F0AB56}" destId="{333A1088-737F-45CB-B68E-254E46348037}" srcOrd="0" destOrd="0" presId="urn:microsoft.com/office/officeart/2005/8/layout/target3"/>
    <dgm:cxn modelId="{D8C4455F-07F2-4B51-8CA2-81785CC33872}" type="presOf" srcId="{D1D4F407-5343-4D3F-B5B9-D407B03CAEB4}" destId="{AED2198E-93D5-4001-81B4-73124B309672}" srcOrd="1" destOrd="0" presId="urn:microsoft.com/office/officeart/2005/8/layout/target3"/>
    <dgm:cxn modelId="{473F660C-E3D1-484E-AC7C-2C79C8B5E56C}" type="presOf" srcId="{B651F6E3-6281-48DB-9319-2AEAFDAE7572}" destId="{974EAA48-1495-4C86-AC73-0E9F1747E3C6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C1775BD4-65EF-4BD5-A83C-4EC15D4865CA}" type="presOf" srcId="{4E88AA4B-99E2-4F72-AB6C-6C19D79982AB}" destId="{7B828645-70C1-4D23-9096-85017B3815D3}" srcOrd="0" destOrd="0" presId="urn:microsoft.com/office/officeart/2005/8/layout/target3"/>
    <dgm:cxn modelId="{E0FDA14F-FFDD-4AB8-9E2F-FB552631DD04}" type="presOf" srcId="{4E88AA4B-99E2-4F72-AB6C-6C19D79982AB}" destId="{DB689421-4FD8-4F3B-A04A-70783B511D43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8333DE7F-9EFF-4C11-9605-DFA975B17608}" type="presOf" srcId="{D8197B8C-B260-4A16-BDF4-0947B075E274}" destId="{27935CD7-A716-4E81-86AA-EB790E5F1F76}" srcOrd="1" destOrd="0" presId="urn:microsoft.com/office/officeart/2005/8/layout/target3"/>
    <dgm:cxn modelId="{BE7696B7-B0C0-44CF-8A9D-B24D3E75C8D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EA4AAD63-C9BE-407A-85FF-14AE3868F266}" type="presOf" srcId="{D8197B8C-B260-4A16-BDF4-0947B075E274}" destId="{A0E60D87-231D-4C1B-925D-B828E83A1A2D}" srcOrd="0" destOrd="0" presId="urn:microsoft.com/office/officeart/2005/8/layout/target3"/>
    <dgm:cxn modelId="{2632687C-D6D0-48E7-AB8D-D802A5039B71}" type="presParOf" srcId="{333A1088-737F-45CB-B68E-254E46348037}" destId="{F5ABB229-8D3B-4694-996A-96F23CF14429}" srcOrd="0" destOrd="0" presId="urn:microsoft.com/office/officeart/2005/8/layout/target3"/>
    <dgm:cxn modelId="{FDC653A1-DF90-40EE-A1BA-E49BEB45C07D}" type="presParOf" srcId="{333A1088-737F-45CB-B68E-254E46348037}" destId="{F41139FD-01EE-4571-8B17-4FB00FC51163}" srcOrd="1" destOrd="0" presId="urn:microsoft.com/office/officeart/2005/8/layout/target3"/>
    <dgm:cxn modelId="{27E8CEE3-F33F-4006-BB30-1A2ADF89F94A}" type="presParOf" srcId="{333A1088-737F-45CB-B68E-254E46348037}" destId="{D005CE8C-CC26-4C3E-AC11-E15060ECD759}" srcOrd="2" destOrd="0" presId="urn:microsoft.com/office/officeart/2005/8/layout/target3"/>
    <dgm:cxn modelId="{4084880E-E7DF-4513-8DFF-8361D05BC5BE}" type="presParOf" srcId="{333A1088-737F-45CB-B68E-254E46348037}" destId="{9AC702C8-3868-4C82-9F95-6E789599D438}" srcOrd="3" destOrd="0" presId="urn:microsoft.com/office/officeart/2005/8/layout/target3"/>
    <dgm:cxn modelId="{8073E23C-D04B-4C4E-9091-0BD7141A205C}" type="presParOf" srcId="{333A1088-737F-45CB-B68E-254E46348037}" destId="{C56AD104-0517-429B-A338-6BAAE22359FE}" srcOrd="4" destOrd="0" presId="urn:microsoft.com/office/officeart/2005/8/layout/target3"/>
    <dgm:cxn modelId="{817EC41F-A849-495D-BAB2-E32E7CFC6056}" type="presParOf" srcId="{333A1088-737F-45CB-B68E-254E46348037}" destId="{7B828645-70C1-4D23-9096-85017B3815D3}" srcOrd="5" destOrd="0" presId="urn:microsoft.com/office/officeart/2005/8/layout/target3"/>
    <dgm:cxn modelId="{F491F289-F292-4B24-A3E6-E4A74C0BE9B1}" type="presParOf" srcId="{333A1088-737F-45CB-B68E-254E46348037}" destId="{FB1C1992-71C7-4506-9692-28C1D8505AA7}" srcOrd="6" destOrd="0" presId="urn:microsoft.com/office/officeart/2005/8/layout/target3"/>
    <dgm:cxn modelId="{8F10B342-88FB-495B-BC68-F10E856F4EEE}" type="presParOf" srcId="{333A1088-737F-45CB-B68E-254E46348037}" destId="{F002FDA7-0EE0-4CD5-81B2-16EF8F133201}" srcOrd="7" destOrd="0" presId="urn:microsoft.com/office/officeart/2005/8/layout/target3"/>
    <dgm:cxn modelId="{FB26A6D8-C260-4136-8886-B485F4EACFD5}" type="presParOf" srcId="{333A1088-737F-45CB-B68E-254E46348037}" destId="{EA045D43-8088-4E18-87BE-1789E3426A92}" srcOrd="8" destOrd="0" presId="urn:microsoft.com/office/officeart/2005/8/layout/target3"/>
    <dgm:cxn modelId="{71DD3352-00CE-4F47-A29A-AB4F80EF6C0D}" type="presParOf" srcId="{333A1088-737F-45CB-B68E-254E46348037}" destId="{8B95B813-8294-49E2-8E34-EBF96BCCE12F}" srcOrd="9" destOrd="0" presId="urn:microsoft.com/office/officeart/2005/8/layout/target3"/>
    <dgm:cxn modelId="{14CD9F36-F4C6-4049-9232-72E6F057FE1F}" type="presParOf" srcId="{333A1088-737F-45CB-B68E-254E46348037}" destId="{532874C7-98A7-4C2A-8FC0-2AA25848A5EE}" srcOrd="10" destOrd="0" presId="urn:microsoft.com/office/officeart/2005/8/layout/target3"/>
    <dgm:cxn modelId="{AE37F0E2-E728-4C9C-9AD4-A32D469EAB11}" type="presParOf" srcId="{333A1088-737F-45CB-B68E-254E46348037}" destId="{F015BE57-5137-40D2-A44D-1B563514FC7F}" srcOrd="11" destOrd="0" presId="urn:microsoft.com/office/officeart/2005/8/layout/target3"/>
    <dgm:cxn modelId="{041DE8D9-4B48-4716-946F-5C9695A45F2F}" type="presParOf" srcId="{333A1088-737F-45CB-B68E-254E46348037}" destId="{BF638725-8C2F-476E-BEB6-257F0C54AF4E}" srcOrd="12" destOrd="0" presId="urn:microsoft.com/office/officeart/2005/8/layout/target3"/>
    <dgm:cxn modelId="{C85BA433-F4B0-43B9-8649-8A622EBFCEC3}" type="presParOf" srcId="{333A1088-737F-45CB-B68E-254E46348037}" destId="{5E54BAA7-8971-4D23-B6AD-C42AB79D4B13}" srcOrd="13" destOrd="0" presId="urn:microsoft.com/office/officeart/2005/8/layout/target3"/>
    <dgm:cxn modelId="{BF7BEAD1-6203-4367-91AC-FDAC01C39879}" type="presParOf" srcId="{333A1088-737F-45CB-B68E-254E46348037}" destId="{A0E60D87-231D-4C1B-925D-B828E83A1A2D}" srcOrd="14" destOrd="0" presId="urn:microsoft.com/office/officeart/2005/8/layout/target3"/>
    <dgm:cxn modelId="{4D273DAD-C165-40A7-ABBC-C556B12795C5}" type="presParOf" srcId="{333A1088-737F-45CB-B68E-254E46348037}" destId="{AED2198E-93D5-4001-81B4-73124B309672}" srcOrd="15" destOrd="0" presId="urn:microsoft.com/office/officeart/2005/8/layout/target3"/>
    <dgm:cxn modelId="{A5D22358-F6AC-43D6-AD80-72908309DAE4}" type="presParOf" srcId="{333A1088-737F-45CB-B68E-254E46348037}" destId="{DB689421-4FD8-4F3B-A04A-70783B511D43}" srcOrd="16" destOrd="0" presId="urn:microsoft.com/office/officeart/2005/8/layout/target3"/>
    <dgm:cxn modelId="{069FA1EF-2552-4C93-80E5-F629011044CA}" type="presParOf" srcId="{333A1088-737F-45CB-B68E-254E46348037}" destId="{EDA7BD5C-7C80-4146-A761-C21E357D1ED8}" srcOrd="17" destOrd="0" presId="urn:microsoft.com/office/officeart/2005/8/layout/target3"/>
    <dgm:cxn modelId="{D2C0D2E2-931F-47B1-8A9F-B415BBAF09A5}" type="presParOf" srcId="{333A1088-737F-45CB-B68E-254E46348037}" destId="{974EAA48-1495-4C86-AC73-0E9F1747E3C6}" srcOrd="18" destOrd="0" presId="urn:microsoft.com/office/officeart/2005/8/layout/target3"/>
    <dgm:cxn modelId="{8161E128-87CC-4F64-AE46-FBCA5C890CF8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VY_32_INOVACE_14_AJ4_slovní zásoba – přídavná jména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7210AF-C298-4320-9701-F25D9096F6D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02CDA2-BCC8-4D2A-A27E-7527F0B18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80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162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284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669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002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884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965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727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003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9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755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27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67EEF-F7C5-4687-91C1-65BE18E73E7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B6F7F-8C5B-45DA-8185-CA99B47CC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467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1047220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35023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– přídavná jména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Prezentace a procvičování </a:t>
            </a:r>
            <a:r>
              <a:rPr lang="cs-CZ" sz="2800" smtClean="0"/>
              <a:t>přídavných jmen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1135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4608" y="494004"/>
            <a:ext cx="811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fast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84294" y="206238"/>
            <a:ext cx="975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slow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847" y="3908814"/>
            <a:ext cx="1228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92D050"/>
                </a:solidFill>
              </a:rPr>
              <a:t>young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96795" y="1328517"/>
            <a:ext cx="8931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ugly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76036" y="1480543"/>
            <a:ext cx="7264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E60AD6"/>
                </a:solidFill>
              </a:rPr>
              <a:t>old</a:t>
            </a:r>
            <a:endParaRPr lang="cs-CZ" sz="3200" b="1" dirty="0">
              <a:solidFill>
                <a:srgbClr val="E60AD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58137" y="6098751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clean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34976" y="786391"/>
            <a:ext cx="44435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 t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 a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  l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  l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58109" y="494003"/>
            <a:ext cx="1077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short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056" y="4609413"/>
            <a:ext cx="1348786" cy="189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VIF398T1\MC900037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55" y="5069889"/>
            <a:ext cx="1847088" cy="153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U1TVM0PX\MC900030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898" y="206237"/>
            <a:ext cx="730426" cy="335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Šárka\AppData\Local\Microsoft\Windows\Temporary Internet Files\Content.IE5\GDGG37V1\MC900441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999" y="1162935"/>
            <a:ext cx="1570421" cy="1804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GDGG37V1\MP90044828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43" y="1882471"/>
            <a:ext cx="1255410" cy="1883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Šárka\AppData\Local\Microsoft\Windows\Temporary Internet Files\Content.IE5\R7BTQ0BN\MC9001571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044" y="2140053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Šárka\AppData\Local\Microsoft\Windows\Temporary Internet Files\Content.IE5\4ZYE0302\MC90043621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449" y="1882471"/>
            <a:ext cx="176507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Šárka\AppData\Local\Microsoft\Windows\Temporary Internet Files\Content.IE5\U1TVM0PX\MC9004360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1706"/>
            <a:ext cx="2028359" cy="966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Šárka\AppData\Local\Microsoft\Windows\Temporary Internet Files\Content.IE5\GX1AUSQX\MC9003264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989" y="333316"/>
            <a:ext cx="1818742" cy="106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Šárka\AppData\Local\Microsoft\Windows\Temporary Internet Files\Content.IE5\GX1AUSQX\MP90026255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571" y="4735003"/>
            <a:ext cx="2074982" cy="139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1" descr="C:\Users\Šárka\AppData\Local\Microsoft\Windows\Temporary Internet Files\Content.IE5\ULHL4B0D\MP90043054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88" y="3939592"/>
            <a:ext cx="1408411" cy="211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Šárka\AppData\Local\Microsoft\Windows\Temporary Internet Files\Content.IE5\EGJ5CNF6\MC90036079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721" y="2402174"/>
            <a:ext cx="1223287" cy="191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958572" y="3970369"/>
            <a:ext cx="1535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E60AD6"/>
                </a:solidFill>
              </a:rPr>
              <a:t>beautiful</a:t>
            </a:r>
            <a:endParaRPr lang="cs-CZ" sz="2800" b="1" dirty="0">
              <a:solidFill>
                <a:srgbClr val="E60AD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20346" y="6098751"/>
            <a:ext cx="888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</a:rPr>
              <a:t>dirty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96901" y="5033213"/>
            <a:ext cx="592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fat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02517" y="4057716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thin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72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14744" y="1174786"/>
            <a:ext cx="11512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house 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blue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short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235" y="4855076"/>
            <a:ext cx="16121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beautiful</a:t>
            </a:r>
            <a:endParaRPr lang="cs-CZ" sz="2400" dirty="0" smtClean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r>
              <a:rPr lang="cs-CZ" sz="2400" dirty="0" err="1" smtClean="0">
                <a:solidFill>
                  <a:prstClr val="black"/>
                </a:solidFill>
              </a:rPr>
              <a:t>children</a:t>
            </a:r>
            <a:endParaRPr lang="cs-CZ" sz="2400" dirty="0" smtClean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fast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3357" y="3950496"/>
            <a:ext cx="26197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f</a:t>
            </a:r>
            <a:r>
              <a:rPr lang="cs-CZ" sz="2400" dirty="0" smtClean="0">
                <a:solidFill>
                  <a:prstClr val="black"/>
                </a:solidFill>
              </a:rPr>
              <a:t>ast   </a:t>
            </a:r>
            <a:r>
              <a:rPr lang="cs-CZ" sz="2400" dirty="0" err="1" smtClean="0">
                <a:solidFill>
                  <a:prstClr val="black"/>
                </a:solidFill>
              </a:rPr>
              <a:t>pencil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purple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578" y="159791"/>
            <a:ext cx="8609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prstClr val="black"/>
                </a:solidFill>
              </a:rPr>
              <a:t>Zakroužkuj slovo, které odpovídá obrázku.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02349" y="1174786"/>
            <a:ext cx="1129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thin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err="1">
                <a:solidFill>
                  <a:prstClr val="black"/>
                </a:solidFill>
              </a:rPr>
              <a:t>s</a:t>
            </a:r>
            <a:r>
              <a:rPr lang="cs-CZ" sz="2400" dirty="0" err="1" smtClean="0">
                <a:solidFill>
                  <a:prstClr val="black"/>
                </a:solidFill>
              </a:rPr>
              <a:t>cissors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dirty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32338" y="2769355"/>
            <a:ext cx="2372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f</a:t>
            </a:r>
            <a:r>
              <a:rPr lang="cs-CZ" sz="2400" dirty="0" smtClean="0">
                <a:solidFill>
                  <a:prstClr val="black"/>
                </a:solidFill>
              </a:rPr>
              <a:t>ast   </a:t>
            </a:r>
            <a:r>
              <a:rPr lang="cs-CZ" sz="2400" dirty="0" err="1" smtClean="0">
                <a:solidFill>
                  <a:prstClr val="black"/>
                </a:solidFill>
              </a:rPr>
              <a:t>old</a:t>
            </a:r>
            <a:r>
              <a:rPr lang="cs-CZ" sz="2400" dirty="0" smtClean="0">
                <a:solidFill>
                  <a:prstClr val="black"/>
                </a:solidFill>
              </a:rPr>
              <a:t>   green  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6673" y="3581163"/>
            <a:ext cx="11960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fiftee</a:t>
            </a:r>
            <a:r>
              <a:rPr lang="cs-CZ" sz="2400" dirty="0" smtClean="0">
                <a:solidFill>
                  <a:prstClr val="black"/>
                </a:solidFill>
              </a:rPr>
              <a:t>   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fat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free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70904" y="5842541"/>
            <a:ext cx="2641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prstClr val="black"/>
                </a:solidFill>
              </a:rPr>
              <a:t>t</a:t>
            </a:r>
            <a:r>
              <a:rPr lang="cs-CZ" sz="2400" dirty="0" err="1" smtClean="0">
                <a:solidFill>
                  <a:prstClr val="black"/>
                </a:solidFill>
              </a:rPr>
              <a:t>hirteen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dirty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lorry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62" y="2763205"/>
            <a:ext cx="2406237" cy="114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02" y="4624014"/>
            <a:ext cx="1361062" cy="200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156" y="876602"/>
            <a:ext cx="1399646" cy="1867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818" y="3861048"/>
            <a:ext cx="2317726" cy="154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071" y="750231"/>
            <a:ext cx="1354137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855" y="683011"/>
            <a:ext cx="1573213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881" y="4843259"/>
            <a:ext cx="2093312" cy="1740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809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463596"/>
              </p:ext>
            </p:extLst>
          </p:nvPr>
        </p:nvGraphicFramePr>
        <p:xfrm>
          <a:off x="683568" y="980728"/>
          <a:ext cx="7704852" cy="5272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</a:tblGrid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X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79712" y="300893"/>
            <a:ext cx="4782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Najdi v tajence přídavná jména.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126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223885"/>
              </p:ext>
            </p:extLst>
          </p:nvPr>
        </p:nvGraphicFramePr>
        <p:xfrm>
          <a:off x="683568" y="980728"/>
          <a:ext cx="7704852" cy="5272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  <a:gridCol w="642071"/>
              </a:tblGrid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X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</a:tr>
              <a:tr h="65904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979712" y="300893"/>
            <a:ext cx="4782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Najdi v tajence přídavná jména.</a:t>
            </a:r>
          </a:p>
        </p:txBody>
      </p:sp>
    </p:spTree>
    <p:extLst>
      <p:ext uri="{BB962C8B-B14F-4D97-AF65-F5344CB8AC3E}">
        <p14:creationId xmlns:p14="http://schemas.microsoft.com/office/powerpoint/2010/main" val="411326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313</Words>
  <Application>Microsoft Office PowerPoint</Application>
  <PresentationFormat>Předvádění na obrazovce (4:3)</PresentationFormat>
  <Paragraphs>234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12</cp:revision>
  <dcterms:created xsi:type="dcterms:W3CDTF">2012-01-25T05:49:41Z</dcterms:created>
  <dcterms:modified xsi:type="dcterms:W3CDTF">2013-06-23T19:12:14Z</dcterms:modified>
</cp:coreProperties>
</file>