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farm4.staticflickr.com/3347/3600893754_9bdda40275_o.jpg" TargetMode="External"/><Relationship Id="rId7" Type="http://schemas.openxmlformats.org/officeDocument/2006/relationships/hyperlink" Target="http://upload.wikimedia.org/wikipedia/commons/0/03/AmigaOne_X1000_main_board.jpg" TargetMode="External"/><Relationship Id="rId2" Type="http://schemas.openxmlformats.org/officeDocument/2006/relationships/hyperlink" Target="http://upload.wikimedia.org/wikipedia/commons/d/dd/MicroATX_Motherboard_with_AMD_Athlon_Processor_2_Digon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uild-your-own-computer.net/image-files/msi-motherboard01.jpg" TargetMode="External"/><Relationship Id="rId5" Type="http://schemas.openxmlformats.org/officeDocument/2006/relationships/hyperlink" Target="http://farm3.staticflickr.com/2412/2369342045_30f787a98e_o.jpg" TargetMode="External"/><Relationship Id="rId4" Type="http://schemas.openxmlformats.org/officeDocument/2006/relationships/hyperlink" Target="http://upload.wikimedia.org/wikipedia/commons/f/f1/MicroATX_Motherboard_with_AMD_Athlon_Processor_Digon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VY_32_INOVACE_01_F9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Motherboard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informující o základní desce.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29. 10. 2012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Motherboard, základní deska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683568" y="197943"/>
            <a:ext cx="8072595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Motherboard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3140967"/>
            <a:ext cx="7408333" cy="2985195"/>
          </a:xfrm>
        </p:spPr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esky základní deska</a:t>
            </a:r>
          </a:p>
          <a:p>
            <a:r>
              <a:rPr lang="cs-CZ" dirty="0"/>
              <a:t>t</a:t>
            </a:r>
            <a:r>
              <a:rPr lang="cs-CZ" dirty="0" smtClean="0"/>
              <a:t>voří základ počítače – všechna ostatní zařízení se k ní připojují</a:t>
            </a:r>
          </a:p>
          <a:p>
            <a:r>
              <a:rPr lang="cs-CZ" dirty="0" smtClean="0"/>
              <a:t>Je připevněna uvnitř počítače na boku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Motherboard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8908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68"/>
          <a:stretch/>
        </p:blipFill>
        <p:spPr bwMode="auto">
          <a:xfrm>
            <a:off x="539552" y="121662"/>
            <a:ext cx="7560840" cy="6670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646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ozhoduje o tom, jaký procesor lze do základní desky zapojit (INTEL, AMD)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Čipová sada - </a:t>
            </a:r>
            <a:r>
              <a:rPr lang="cs-CZ" dirty="0" err="1" smtClean="0"/>
              <a:t>chipset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183236"/>
            <a:ext cx="5049649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002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rocesor a paměť se do základní desky zapojují přímo</a:t>
            </a:r>
          </a:p>
          <a:p>
            <a:r>
              <a:rPr lang="cs-CZ" dirty="0"/>
              <a:t>o</a:t>
            </a:r>
            <a:r>
              <a:rPr lang="cs-CZ" dirty="0" smtClean="0"/>
              <a:t>statní zařízení se zapojují pomocí slotů či kabelů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Zapojení zařízení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491615" y="3172814"/>
            <a:ext cx="3352458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726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6424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Popis základní desky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8844"/>
            <a:ext cx="7632848" cy="5754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5167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1440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Konektory pro připojení zařízení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02" y="1052247"/>
            <a:ext cx="5550434" cy="5805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1635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Zcela běžně se integruje přímo na základní desku:</a:t>
            </a:r>
          </a:p>
          <a:p>
            <a:r>
              <a:rPr lang="cs-CZ" dirty="0" smtClean="0"/>
              <a:t>Grafická karta</a:t>
            </a:r>
          </a:p>
          <a:p>
            <a:r>
              <a:rPr lang="cs-CZ" dirty="0" smtClean="0"/>
              <a:t>Zvuková karta</a:t>
            </a:r>
          </a:p>
          <a:p>
            <a:r>
              <a:rPr lang="cs-CZ" dirty="0" smtClean="0"/>
              <a:t>Síťová karta</a:t>
            </a:r>
          </a:p>
          <a:p>
            <a:r>
              <a:rPr lang="cs-CZ" dirty="0" smtClean="0"/>
              <a:t>Řadiče disků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Zařízení integrovaná na desce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188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2675466"/>
            <a:ext cx="3600400" cy="3849877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ajišťuje komunikaci a přenos dat mezi zařízeními a dodávku elektrické energie do části zařízení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deska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54409"/>
            <a:ext cx="3744416" cy="4096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1735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Jakou funkci má základní deska?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Kde je umístěna v PC?	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 se </a:t>
            </a:r>
            <a:r>
              <a:rPr lang="cs-CZ" dirty="0"/>
              <a:t>k ní </a:t>
            </a:r>
            <a:r>
              <a:rPr lang="cs-CZ" dirty="0" smtClean="0"/>
              <a:t>zařízení připojují?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Má integrovaná zařízení?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800" b="1" dirty="0" smtClean="0">
                <a:solidFill>
                  <a:srgbClr val="FF0000"/>
                </a:solidFill>
              </a:rPr>
              <a:t>?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1590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2996952"/>
            <a:ext cx="8785225" cy="36324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</a:t>
            </a:r>
            <a:r>
              <a:rPr lang="cs-CZ" sz="1200" dirty="0" smtClean="0"/>
              <a:t>[cit. </a:t>
            </a:r>
            <a:r>
              <a:rPr lang="cs-CZ" sz="1200" dirty="0" smtClean="0"/>
              <a:t>2012-10-29] </a:t>
            </a:r>
            <a:r>
              <a:rPr lang="cs-CZ" sz="1200" dirty="0" smtClean="0"/>
              <a:t>dostupné na: </a:t>
            </a:r>
            <a:r>
              <a:rPr lang="cs-CZ" sz="1200" dirty="0">
                <a:hlinkClick r:id="rId2"/>
              </a:rPr>
              <a:t>http://upload.wikimedia.org/wikipedia/commons/d/dd/MicroATX_Motherboard_with_AMD_Athlon_Processor_2_Digon3.jpg</a:t>
            </a:r>
            <a:endParaRPr lang="cs-CZ" sz="12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200" dirty="0"/>
              <a:t> [cit. </a:t>
            </a:r>
            <a:r>
              <a:rPr lang="cs-CZ" sz="1200" dirty="0" smtClean="0"/>
              <a:t>2012-10-29] </a:t>
            </a:r>
            <a:r>
              <a:rPr lang="cs-CZ" sz="1200" dirty="0"/>
              <a:t>dostupné na: </a:t>
            </a:r>
            <a:r>
              <a:rPr lang="cs-CZ" sz="1200" dirty="0">
                <a:hlinkClick r:id="rId3"/>
              </a:rPr>
              <a:t>http://farm4.staticflickr.com/3347/3600893754_9bdda40275_o.jpg</a:t>
            </a:r>
            <a:endParaRPr lang="cs-CZ" sz="1200" dirty="0"/>
          </a:p>
          <a:p>
            <a:pPr>
              <a:buFont typeface="Wingdings" pitchFamily="2" charset="2"/>
              <a:buAutoNum type="arabicParenR"/>
            </a:pPr>
            <a:r>
              <a:rPr lang="cs-CZ" sz="1200" dirty="0"/>
              <a:t> [cit. </a:t>
            </a:r>
            <a:r>
              <a:rPr lang="cs-CZ" sz="1200" dirty="0" smtClean="0"/>
              <a:t>2012-10-29] </a:t>
            </a:r>
            <a:r>
              <a:rPr lang="cs-CZ" sz="1200" dirty="0"/>
              <a:t>dostupné na: </a:t>
            </a:r>
            <a:r>
              <a:rPr lang="cs-CZ" sz="1200" dirty="0">
                <a:hlinkClick r:id="rId4"/>
              </a:rPr>
              <a:t>http://upload.wikimedia.org/wikipedia/commons/f/f1/MicroATX_Motherboard_with_AMD_Athlon_Processor_Digon3.jpg</a:t>
            </a:r>
            <a:endParaRPr lang="cs-CZ" sz="1200" dirty="0"/>
          </a:p>
          <a:p>
            <a:pPr>
              <a:buFont typeface="Wingdings" pitchFamily="2" charset="2"/>
              <a:buAutoNum type="arabicParenR"/>
            </a:pPr>
            <a:r>
              <a:rPr lang="cs-CZ" sz="1200" dirty="0"/>
              <a:t> [cit. </a:t>
            </a:r>
            <a:r>
              <a:rPr lang="cs-CZ" sz="1200" dirty="0" smtClean="0"/>
              <a:t>2012-10-29] </a:t>
            </a:r>
            <a:r>
              <a:rPr lang="cs-CZ" sz="1200" dirty="0"/>
              <a:t>dostupné na: </a:t>
            </a:r>
            <a:r>
              <a:rPr lang="cs-CZ" sz="1200" dirty="0">
                <a:hlinkClick r:id="rId5"/>
              </a:rPr>
              <a:t>http://farm3.staticflickr.com/2412/2369342045_30f787a98e_o.jpg</a:t>
            </a:r>
            <a:endParaRPr lang="cs-CZ" sz="1200" dirty="0"/>
          </a:p>
          <a:p>
            <a:pPr>
              <a:buFont typeface="Wingdings" pitchFamily="2" charset="2"/>
              <a:buAutoNum type="arabicParenR"/>
            </a:pPr>
            <a:r>
              <a:rPr lang="cs-CZ" sz="1200" dirty="0"/>
              <a:t> [cit. </a:t>
            </a:r>
            <a:r>
              <a:rPr lang="cs-CZ" sz="1200" dirty="0" smtClean="0"/>
              <a:t>2012-10-29] </a:t>
            </a:r>
            <a:r>
              <a:rPr lang="cs-CZ" sz="1200" dirty="0"/>
              <a:t>dostupné na: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www.build-your-own-computer.net/image-files/msi-motherboard01.jpg</a:t>
            </a:r>
            <a:endParaRPr lang="cs-CZ" sz="12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200" dirty="0"/>
              <a:t> [cit. 2012-10-29] dostupné na: 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://upload.wikimedia.org/wikipedia/commons/0/03/AmigaOne_X1000_main_board.jpg</a:t>
            </a:r>
            <a:endParaRPr lang="cs-CZ" sz="1200" dirty="0"/>
          </a:p>
          <a:p>
            <a:pPr marL="0" indent="0" algn="ctr">
              <a:buNone/>
            </a:pPr>
            <a:endParaRPr lang="cs-CZ" sz="1100" dirty="0" smtClean="0"/>
          </a:p>
          <a:p>
            <a:pPr marL="0" indent="0" algn="ctr">
              <a:buNone/>
            </a:pPr>
            <a:r>
              <a:rPr lang="cs-CZ" sz="1100" dirty="0" smtClean="0"/>
              <a:t>Použit </a:t>
            </a:r>
            <a:r>
              <a:rPr lang="cs-CZ" sz="1100" dirty="0"/>
              <a:t>výhradně obrazový materiál Creative Commons, který lze opětovně použít s úpravami a to i komerčně</a:t>
            </a:r>
            <a:r>
              <a:rPr lang="cs-CZ" sz="1100" dirty="0" smtClean="0"/>
              <a:t>.</a:t>
            </a:r>
            <a:endParaRPr lang="cs-CZ" sz="11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45</TotalTime>
  <Words>210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Prezentace aplikace PowerPoint</vt:lpstr>
      <vt:lpstr>Motherboard</vt:lpstr>
      <vt:lpstr>Motherboard</vt:lpstr>
      <vt:lpstr>Prezentace aplikace PowerPoint</vt:lpstr>
      <vt:lpstr>Čipová sada - chipset</vt:lpstr>
      <vt:lpstr>Zapojení zařízení</vt:lpstr>
      <vt:lpstr>Popis základní desky</vt:lpstr>
      <vt:lpstr>Konektory pro připojení zařízení</vt:lpstr>
      <vt:lpstr>Zařízení integrovaná na desce</vt:lpstr>
      <vt:lpstr>Základní deska</vt:lpstr>
      <vt:lpstr>Zopakuj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9</cp:revision>
  <dcterms:created xsi:type="dcterms:W3CDTF">2012-10-23T10:55:04Z</dcterms:created>
  <dcterms:modified xsi:type="dcterms:W3CDTF">2013-09-30T07:27:18Z</dcterms:modified>
</cp:coreProperties>
</file>