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8" r:id="rId2"/>
    <p:sldId id="259" r:id="rId3"/>
    <p:sldId id="260" r:id="rId4"/>
    <p:sldId id="262" r:id="rId5"/>
    <p:sldId id="264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2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marL="0" marR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dirty="0" smtClean="0"/>
            <a:t>NÁZEV ŠKOLY: ZÁKLADNÍ ŠKOLA KOLÍN V</a:t>
          </a:r>
          <a:r>
            <a:rPr lang="cs-CZ" sz="2000" smtClean="0"/>
            <a:t>., </a:t>
          </a:r>
          <a:r>
            <a:rPr lang="cs-CZ" sz="2000" smtClean="0"/>
            <a:t>MNICHOVICKÁ  62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LÓPEZ ANDRÉS LETMAJEROVÁ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VY_32_INOVACE_15_AJ4_slovní zásoba – dny v týdnu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DATUM: září 2012</a:t>
          </a:r>
          <a:endParaRPr lang="cs-CZ" sz="2000" dirty="0" smtClean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07E5C7-03BC-4C51-A8A6-B682C5B1C7E5}" type="presOf" srcId="{D8197B8C-B260-4A16-BDF4-0947B075E274}" destId="{27935CD7-A716-4E81-86AA-EB790E5F1F76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AAB0C72B-789C-4C15-B509-5DCFDDB0C163}" type="presOf" srcId="{D1B46980-6531-4606-95E6-44980827E919}" destId="{EA045D43-8088-4E18-87BE-1789E3426A92}" srcOrd="0" destOrd="0" presId="urn:microsoft.com/office/officeart/2005/8/layout/target3"/>
    <dgm:cxn modelId="{A2FDF5DA-9BEC-4C54-AC39-0CCC99782C99}" type="presOf" srcId="{D1B46980-6531-4606-95E6-44980827E919}" destId="{EDA7BD5C-7C80-4146-A761-C21E357D1ED8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1B286E54-FBDA-4ABE-91DF-BD8E7D9B7E6B}" type="presOf" srcId="{B651F6E3-6281-48DB-9319-2AEAFDAE7572}" destId="{974EAA48-1495-4C86-AC73-0E9F1747E3C6}" srcOrd="1" destOrd="0" presId="urn:microsoft.com/office/officeart/2005/8/layout/target3"/>
    <dgm:cxn modelId="{1153CD90-FA11-4181-97D0-581A64BF91F2}" type="presOf" srcId="{D1D4F407-5343-4D3F-B5B9-D407B03CAEB4}" destId="{D005CE8C-CC26-4C3E-AC11-E15060ECD759}" srcOrd="0" destOrd="0" presId="urn:microsoft.com/office/officeart/2005/8/layout/target3"/>
    <dgm:cxn modelId="{48BE7426-B51D-406C-84A4-648E139E1D1E}" type="presOf" srcId="{B651F6E3-6281-48DB-9319-2AEAFDAE7572}" destId="{F015BE57-5137-40D2-A44D-1B563514FC7F}" srcOrd="0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573E44D3-7DC1-42CA-A43C-177B7CE56465}" type="presOf" srcId="{D8197B8C-B260-4A16-BDF4-0947B075E274}" destId="{A0E60D87-231D-4C1B-925D-B828E83A1A2D}" srcOrd="0" destOrd="0" presId="urn:microsoft.com/office/officeart/2005/8/layout/target3"/>
    <dgm:cxn modelId="{05216BB6-4C9C-4154-A2E5-8AD89DD6AA44}" type="presOf" srcId="{D1D4F407-5343-4D3F-B5B9-D407B03CAEB4}" destId="{AED2198E-93D5-4001-81B4-73124B309672}" srcOrd="1" destOrd="0" presId="urn:microsoft.com/office/officeart/2005/8/layout/target3"/>
    <dgm:cxn modelId="{FC0384D0-A79D-4A2B-A058-E2B401F383AF}" type="presOf" srcId="{4E88AA4B-99E2-4F72-AB6C-6C19D79982AB}" destId="{DB689421-4FD8-4F3B-A04A-70783B511D43}" srcOrd="1" destOrd="0" presId="urn:microsoft.com/office/officeart/2005/8/layout/target3"/>
    <dgm:cxn modelId="{BBDCBDF3-DEB9-4B8B-BF3D-EC61D6F2BF27}" type="presOf" srcId="{4E88AA4B-99E2-4F72-AB6C-6C19D79982AB}" destId="{7B828645-70C1-4D23-9096-85017B3815D3}" srcOrd="0" destOrd="0" presId="urn:microsoft.com/office/officeart/2005/8/layout/target3"/>
    <dgm:cxn modelId="{96F323D1-2BD1-4326-97A4-1846E2C6E222}" type="presOf" srcId="{757F3AB3-0718-4624-B441-E567A8F0AB56}" destId="{333A1088-737F-45CB-B68E-254E46348037}" srcOrd="0" destOrd="0" presId="urn:microsoft.com/office/officeart/2005/8/layout/target3"/>
    <dgm:cxn modelId="{DF6D362B-7540-4A02-927C-F4435A946D4B}" type="presParOf" srcId="{333A1088-737F-45CB-B68E-254E46348037}" destId="{F5ABB229-8D3B-4694-996A-96F23CF14429}" srcOrd="0" destOrd="0" presId="urn:microsoft.com/office/officeart/2005/8/layout/target3"/>
    <dgm:cxn modelId="{F1519E51-64D2-4CF1-B06A-46F3C2B9B0B7}" type="presParOf" srcId="{333A1088-737F-45CB-B68E-254E46348037}" destId="{F41139FD-01EE-4571-8B17-4FB00FC51163}" srcOrd="1" destOrd="0" presId="urn:microsoft.com/office/officeart/2005/8/layout/target3"/>
    <dgm:cxn modelId="{966FE6BB-3776-4DD4-907F-6886F0E1F55D}" type="presParOf" srcId="{333A1088-737F-45CB-B68E-254E46348037}" destId="{D005CE8C-CC26-4C3E-AC11-E15060ECD759}" srcOrd="2" destOrd="0" presId="urn:microsoft.com/office/officeart/2005/8/layout/target3"/>
    <dgm:cxn modelId="{51085E73-5C80-4D23-91EB-94A813B82338}" type="presParOf" srcId="{333A1088-737F-45CB-B68E-254E46348037}" destId="{9AC702C8-3868-4C82-9F95-6E789599D438}" srcOrd="3" destOrd="0" presId="urn:microsoft.com/office/officeart/2005/8/layout/target3"/>
    <dgm:cxn modelId="{858455E1-DEA7-4383-992A-A940191C905D}" type="presParOf" srcId="{333A1088-737F-45CB-B68E-254E46348037}" destId="{C56AD104-0517-429B-A338-6BAAE22359FE}" srcOrd="4" destOrd="0" presId="urn:microsoft.com/office/officeart/2005/8/layout/target3"/>
    <dgm:cxn modelId="{F7A1FA3A-3495-4601-984D-1A916AB80E34}" type="presParOf" srcId="{333A1088-737F-45CB-B68E-254E46348037}" destId="{7B828645-70C1-4D23-9096-85017B3815D3}" srcOrd="5" destOrd="0" presId="urn:microsoft.com/office/officeart/2005/8/layout/target3"/>
    <dgm:cxn modelId="{74EA060A-08B0-405F-B94A-0F489AB84636}" type="presParOf" srcId="{333A1088-737F-45CB-B68E-254E46348037}" destId="{FB1C1992-71C7-4506-9692-28C1D8505AA7}" srcOrd="6" destOrd="0" presId="urn:microsoft.com/office/officeart/2005/8/layout/target3"/>
    <dgm:cxn modelId="{6808BFFA-556B-46FC-94A0-2B072B444DCB}" type="presParOf" srcId="{333A1088-737F-45CB-B68E-254E46348037}" destId="{F002FDA7-0EE0-4CD5-81B2-16EF8F133201}" srcOrd="7" destOrd="0" presId="urn:microsoft.com/office/officeart/2005/8/layout/target3"/>
    <dgm:cxn modelId="{D700E72A-9585-40E0-88AD-4AC7E6F6A5DE}" type="presParOf" srcId="{333A1088-737F-45CB-B68E-254E46348037}" destId="{EA045D43-8088-4E18-87BE-1789E3426A92}" srcOrd="8" destOrd="0" presId="urn:microsoft.com/office/officeart/2005/8/layout/target3"/>
    <dgm:cxn modelId="{288D49AF-A8FB-437E-AF3F-C22724C9A817}" type="presParOf" srcId="{333A1088-737F-45CB-B68E-254E46348037}" destId="{8B95B813-8294-49E2-8E34-EBF96BCCE12F}" srcOrd="9" destOrd="0" presId="urn:microsoft.com/office/officeart/2005/8/layout/target3"/>
    <dgm:cxn modelId="{725857E0-4AFB-4CC4-B27D-1FB28F0DCCCF}" type="presParOf" srcId="{333A1088-737F-45CB-B68E-254E46348037}" destId="{532874C7-98A7-4C2A-8FC0-2AA25848A5EE}" srcOrd="10" destOrd="0" presId="urn:microsoft.com/office/officeart/2005/8/layout/target3"/>
    <dgm:cxn modelId="{780B29D5-75FD-47D1-ADF0-6B5A7AF132FE}" type="presParOf" srcId="{333A1088-737F-45CB-B68E-254E46348037}" destId="{F015BE57-5137-40D2-A44D-1B563514FC7F}" srcOrd="11" destOrd="0" presId="urn:microsoft.com/office/officeart/2005/8/layout/target3"/>
    <dgm:cxn modelId="{5BC03AF4-AC39-423C-A71A-A80C1E2680BA}" type="presParOf" srcId="{333A1088-737F-45CB-B68E-254E46348037}" destId="{BF638725-8C2F-476E-BEB6-257F0C54AF4E}" srcOrd="12" destOrd="0" presId="urn:microsoft.com/office/officeart/2005/8/layout/target3"/>
    <dgm:cxn modelId="{75875350-292F-4AA5-95F9-38C79FA64770}" type="presParOf" srcId="{333A1088-737F-45CB-B68E-254E46348037}" destId="{5E54BAA7-8971-4D23-B6AD-C42AB79D4B13}" srcOrd="13" destOrd="0" presId="urn:microsoft.com/office/officeart/2005/8/layout/target3"/>
    <dgm:cxn modelId="{454D9E8E-198D-470E-90F5-266F1C6B5929}" type="presParOf" srcId="{333A1088-737F-45CB-B68E-254E46348037}" destId="{A0E60D87-231D-4C1B-925D-B828E83A1A2D}" srcOrd="14" destOrd="0" presId="urn:microsoft.com/office/officeart/2005/8/layout/target3"/>
    <dgm:cxn modelId="{D9401A6E-71B0-4EEA-99B7-B6191325A8A4}" type="presParOf" srcId="{333A1088-737F-45CB-B68E-254E46348037}" destId="{AED2198E-93D5-4001-81B4-73124B309672}" srcOrd="15" destOrd="0" presId="urn:microsoft.com/office/officeart/2005/8/layout/target3"/>
    <dgm:cxn modelId="{CCEA73C0-068D-4DDD-A279-7F2A11449798}" type="presParOf" srcId="{333A1088-737F-45CB-B68E-254E46348037}" destId="{DB689421-4FD8-4F3B-A04A-70783B511D43}" srcOrd="16" destOrd="0" presId="urn:microsoft.com/office/officeart/2005/8/layout/target3"/>
    <dgm:cxn modelId="{699F5F3C-5BB1-46D8-9B20-D42334007582}" type="presParOf" srcId="{333A1088-737F-45CB-B68E-254E46348037}" destId="{EDA7BD5C-7C80-4146-A761-C21E357D1ED8}" srcOrd="17" destOrd="0" presId="urn:microsoft.com/office/officeart/2005/8/layout/target3"/>
    <dgm:cxn modelId="{D7A2DCEC-CC2A-4977-81C6-8D0BD719A619}" type="presParOf" srcId="{333A1088-737F-45CB-B68E-254E46348037}" destId="{974EAA48-1495-4C86-AC73-0E9F1747E3C6}" srcOrd="18" destOrd="0" presId="urn:microsoft.com/office/officeart/2005/8/layout/target3"/>
    <dgm:cxn modelId="{493A1993-B7A8-4B9B-880A-7EF305B4C3FD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7" cy="22322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12541" y="0"/>
          <a:ext cx="7164795" cy="2232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kern="1200" dirty="0" smtClean="0"/>
            <a:t>NÁZEV ŠKOLY: ZÁKLADNÍ ŠKOLA KOLÍN V</a:t>
          </a:r>
          <a:r>
            <a:rPr lang="cs-CZ" sz="2000" kern="1200" smtClean="0"/>
            <a:t>., </a:t>
          </a:r>
          <a:r>
            <a:rPr lang="cs-CZ" sz="2000" kern="1200" smtClean="0"/>
            <a:t>MNICHOVICKÁ  62</a:t>
          </a:r>
          <a:endParaRPr lang="cs-CZ" sz="2000" kern="1200" dirty="0"/>
        </a:p>
      </dsp:txBody>
      <dsp:txXfrm>
        <a:off x="1112541" y="0"/>
        <a:ext cx="7164795" cy="357159"/>
      </dsp:txXfrm>
    </dsp:sp>
    <dsp:sp modelId="{C56AD104-0517-429B-A338-6BAAE22359FE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1116123" y="357159"/>
          <a:ext cx="7164795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116123" y="357159"/>
        <a:ext cx="7164795" cy="357159"/>
      </dsp:txXfrm>
    </dsp:sp>
    <dsp:sp modelId="{F002FDA7-0EE0-4CD5-81B2-16EF8F133201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1116123" y="714319"/>
          <a:ext cx="7164795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LÓPEZ ANDRÉS LETMAJEROVÁ</a:t>
          </a:r>
          <a:endParaRPr lang="cs-CZ" sz="2000" kern="1200" dirty="0"/>
        </a:p>
      </dsp:txBody>
      <dsp:txXfrm>
        <a:off x="1116123" y="714319"/>
        <a:ext cx="7164795" cy="357159"/>
      </dsp:txXfrm>
    </dsp:sp>
    <dsp:sp modelId="{532874C7-98A7-4C2A-8FC0-2AA25848A5EE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1116123" y="1071479"/>
          <a:ext cx="7164795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VY_32_INOVACE_15_AJ4_slovní zásoba – dny v týdnu</a:t>
          </a:r>
          <a:endParaRPr lang="cs-CZ" sz="2000" kern="1200" dirty="0"/>
        </a:p>
      </dsp:txBody>
      <dsp:txXfrm>
        <a:off x="1116123" y="1071479"/>
        <a:ext cx="7164795" cy="357159"/>
      </dsp:txXfrm>
    </dsp:sp>
    <dsp:sp modelId="{5E54BAA7-8971-4D23-B6AD-C42AB79D4B13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1116123" y="1428638"/>
          <a:ext cx="7164795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DATUM: září 2012</a:t>
          </a:r>
          <a:endParaRPr lang="cs-CZ" sz="2000" kern="1200" dirty="0" smtClean="0"/>
        </a:p>
      </dsp:txBody>
      <dsp:txXfrm>
        <a:off x="1116123" y="1428638"/>
        <a:ext cx="7164795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403A31-E4F0-4159-A4A2-4C7D690954A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6F87A8-D149-4B74-8D7B-071D9D8F05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359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640688-6A8E-4FB3-A3DC-66F7BA8B760F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2624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FE322-A26A-46AE-9B58-63DC3CA2006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4A132-42DD-404F-9059-AE6E167FE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5586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FE322-A26A-46AE-9B58-63DC3CA2006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4A132-42DD-404F-9059-AE6E167FE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360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FE322-A26A-46AE-9B58-63DC3CA2006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4A132-42DD-404F-9059-AE6E167FE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350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FE322-A26A-46AE-9B58-63DC3CA2006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4A132-42DD-404F-9059-AE6E167FE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552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FE322-A26A-46AE-9B58-63DC3CA2006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4A132-42DD-404F-9059-AE6E167FE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42288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FE322-A26A-46AE-9B58-63DC3CA2006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4A132-42DD-404F-9059-AE6E167FE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7843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FE322-A26A-46AE-9B58-63DC3CA2006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4A132-42DD-404F-9059-AE6E167FE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7654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FE322-A26A-46AE-9B58-63DC3CA2006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4A132-42DD-404F-9059-AE6E167FE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2197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FE322-A26A-46AE-9B58-63DC3CA2006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4A132-42DD-404F-9059-AE6E167FE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447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FE322-A26A-46AE-9B58-63DC3CA2006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4A132-42DD-404F-9059-AE6E167FE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6049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FE322-A26A-46AE-9B58-63DC3CA2006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4A132-42DD-404F-9059-AE6E167FE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9929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4FE322-A26A-46AE-9B58-63DC3CA2006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04A132-42DD-404F-9059-AE6E167FE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0577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92480137"/>
              </p:ext>
            </p:extLst>
          </p:nvPr>
        </p:nvGraphicFramePr>
        <p:xfrm>
          <a:off x="467544" y="1700808"/>
          <a:ext cx="828092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285" y="4238798"/>
            <a:ext cx="5407429" cy="104740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473281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800" dirty="0" smtClean="0"/>
              <a:t>Materiál určen pro žáky 4. tříd – procvičování slovní zásoby – dny v týdnu</a:t>
            </a:r>
          </a:p>
          <a:p>
            <a:pPr eaLnBrk="1" hangingPunct="1"/>
            <a:r>
              <a:rPr lang="cs-CZ" sz="2800" dirty="0" smtClean="0"/>
              <a:t>Vhodný pro použití na interaktivní tabuli</a:t>
            </a:r>
          </a:p>
          <a:p>
            <a:pPr eaLnBrk="1" hangingPunct="1"/>
            <a:r>
              <a:rPr lang="cs-CZ" sz="2800" dirty="0" smtClean="0"/>
              <a:t>První stránka – prezentace procvičovaných slov</a:t>
            </a:r>
          </a:p>
          <a:p>
            <a:pPr eaLnBrk="1" hangingPunct="1"/>
            <a:r>
              <a:rPr lang="cs-CZ" sz="2800" dirty="0" smtClean="0"/>
              <a:t>Druhá, třetí a čtvrtá stránka –</a:t>
            </a:r>
            <a:r>
              <a:rPr lang="cs-CZ" sz="2800" dirty="0"/>
              <a:t> </a:t>
            </a:r>
            <a:r>
              <a:rPr lang="cs-CZ" sz="2800" dirty="0" smtClean="0"/>
              <a:t>procvičování slov</a:t>
            </a:r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989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337" y="258057"/>
            <a:ext cx="24914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MONDAY 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3046" y="258058"/>
            <a:ext cx="22589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PONDĚLÍ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529" y="1132643"/>
            <a:ext cx="17082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ÚTERÝ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03901" y="1108266"/>
            <a:ext cx="22999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TUESDAY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64313" y="1985309"/>
            <a:ext cx="316721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WEDNESDAY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97673" y="1985309"/>
            <a:ext cx="200138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STŘEDA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22291" y="2852935"/>
            <a:ext cx="269753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THURSDAY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98184" y="2852936"/>
            <a:ext cx="227382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ČTVRTEK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01215" y="3790452"/>
            <a:ext cx="184383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FRIDAY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74156" y="3820740"/>
            <a:ext cx="160749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PÁTEK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23133" y="4725144"/>
            <a:ext cx="263764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SATURDAY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57300" y="4725144"/>
            <a:ext cx="209320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SOBOTA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138017" y="5661247"/>
            <a:ext cx="212276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SUNDAY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10265" y="5661248"/>
            <a:ext cx="196079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NEDĚLE</a:t>
            </a:r>
            <a:endParaRPr lang="cs-CZ" sz="4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0798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05220" y="4122366"/>
            <a:ext cx="24914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FF0000"/>
                </a:solidFill>
              </a:rPr>
              <a:t>MONDAY</a:t>
            </a:r>
            <a:r>
              <a:rPr lang="cs-CZ" sz="4400" b="1" dirty="0">
                <a:solidFill>
                  <a:srgbClr val="7030A0"/>
                </a:solidFill>
              </a:rPr>
              <a:t>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505220" y="1678161"/>
            <a:ext cx="22999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FF0000"/>
                </a:solidFill>
              </a:rPr>
              <a:t>TUESDAY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133805" y="5661248"/>
            <a:ext cx="316721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FF0000"/>
                </a:solidFill>
              </a:rPr>
              <a:t>WEDNESDAY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436401" y="908720"/>
            <a:ext cx="269753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FF0000"/>
                </a:solidFill>
              </a:rPr>
              <a:t>THURSDAY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710344" y="2447602"/>
            <a:ext cx="184383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FF0000"/>
                </a:solidFill>
              </a:rPr>
              <a:t>FRIDAY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336391" y="3272585"/>
            <a:ext cx="263764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FF0000"/>
                </a:solidFill>
              </a:rPr>
              <a:t>SATURDAY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812420" y="908720"/>
            <a:ext cx="2273828" cy="57554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ÚTERÝ</a:t>
            </a:r>
          </a:p>
          <a:p>
            <a:endParaRPr lang="cs-CZ" sz="1000" b="1" dirty="0" smtClean="0">
              <a:solidFill>
                <a:srgbClr val="FFFF00"/>
              </a:solidFill>
            </a:endParaRPr>
          </a:p>
          <a:p>
            <a:r>
              <a:rPr lang="cs-CZ" sz="4400" b="1" dirty="0" smtClean="0">
                <a:solidFill>
                  <a:srgbClr val="FFFF00"/>
                </a:solidFill>
              </a:rPr>
              <a:t>NEDĚLE</a:t>
            </a:r>
          </a:p>
          <a:p>
            <a:endParaRPr lang="cs-CZ" sz="1000" b="1" dirty="0" smtClean="0">
              <a:solidFill>
                <a:srgbClr val="FFFF00"/>
              </a:solidFill>
            </a:endParaRPr>
          </a:p>
          <a:p>
            <a:r>
              <a:rPr lang="cs-CZ" sz="4400" b="1" dirty="0" smtClean="0">
                <a:solidFill>
                  <a:srgbClr val="FFFF00"/>
                </a:solidFill>
              </a:rPr>
              <a:t>PÁTEK</a:t>
            </a:r>
          </a:p>
          <a:p>
            <a:endParaRPr lang="cs-CZ" sz="1000" b="1" dirty="0" smtClean="0">
              <a:solidFill>
                <a:srgbClr val="FFFF00"/>
              </a:solidFill>
            </a:endParaRPr>
          </a:p>
          <a:p>
            <a:r>
              <a:rPr lang="cs-CZ" sz="4400" b="1" dirty="0" smtClean="0">
                <a:solidFill>
                  <a:srgbClr val="FFFF00"/>
                </a:solidFill>
              </a:rPr>
              <a:t>PONDĚLÍ</a:t>
            </a:r>
          </a:p>
          <a:p>
            <a:endParaRPr lang="cs-CZ" sz="1000" b="1" dirty="0" smtClean="0">
              <a:solidFill>
                <a:srgbClr val="FFFF00"/>
              </a:solidFill>
            </a:endParaRPr>
          </a:p>
          <a:p>
            <a:r>
              <a:rPr lang="cs-CZ" sz="4400" b="1" dirty="0" smtClean="0">
                <a:solidFill>
                  <a:srgbClr val="FFFF00"/>
                </a:solidFill>
              </a:rPr>
              <a:t>SOBOTA</a:t>
            </a:r>
          </a:p>
          <a:p>
            <a:endParaRPr lang="cs-CZ" sz="1000" b="1" dirty="0" smtClean="0">
              <a:solidFill>
                <a:srgbClr val="FFFF00"/>
              </a:solidFill>
            </a:endParaRPr>
          </a:p>
          <a:p>
            <a:r>
              <a:rPr lang="cs-CZ" sz="4400" b="1" dirty="0" smtClean="0">
                <a:solidFill>
                  <a:srgbClr val="FFFF00"/>
                </a:solidFill>
              </a:rPr>
              <a:t>STŘEDA</a:t>
            </a:r>
          </a:p>
          <a:p>
            <a:endParaRPr lang="cs-CZ" sz="1000" b="1" dirty="0" smtClean="0">
              <a:solidFill>
                <a:srgbClr val="FFFF00"/>
              </a:solidFill>
            </a:endParaRPr>
          </a:p>
          <a:p>
            <a:r>
              <a:rPr lang="cs-CZ" sz="4400" b="1" dirty="0" smtClean="0">
                <a:solidFill>
                  <a:srgbClr val="FFFF00"/>
                </a:solidFill>
              </a:rPr>
              <a:t>ČTVRTEK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463647" y="241484"/>
            <a:ext cx="53215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Přiřaď  dny v týdnu, jak k sobě patří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56031" y="4891807"/>
            <a:ext cx="212276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SUNDAY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9737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480298">
            <a:off x="1193165" y="1761789"/>
            <a:ext cx="7253076" cy="646331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CAMSATURDAYBALLOSMONDAYDANE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 rot="540469">
            <a:off x="662696" y="3517437"/>
            <a:ext cx="78102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SONSUNDAYOUWEDNESDAYUIFRIDAYFR </a:t>
            </a:r>
            <a:endParaRPr lang="cs-CZ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48781" y="587566"/>
            <a:ext cx="46955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>
                <a:solidFill>
                  <a:prstClr val="black"/>
                </a:solidFill>
              </a:rPr>
              <a:t>Najdi a zakroužkuj </a:t>
            </a:r>
            <a:r>
              <a:rPr lang="cs-CZ" sz="2800" i="1" dirty="0" smtClean="0">
                <a:solidFill>
                  <a:prstClr val="black"/>
                </a:solidFill>
              </a:rPr>
              <a:t>dny v týdnu.</a:t>
            </a:r>
            <a:endParaRPr lang="cs-CZ" sz="2800" i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21250015">
            <a:off x="1167234" y="5089169"/>
            <a:ext cx="62901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RSDTHURSDAYHURTAUTUESDAY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55520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5" y="400307"/>
            <a:ext cx="9324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i="1" dirty="0">
                <a:solidFill>
                  <a:prstClr val="black"/>
                </a:solidFill>
              </a:rPr>
              <a:t>Doplň chybějící písmena do slov.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93118" y="1533902"/>
            <a:ext cx="27751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solidFill>
                  <a:srgbClr val="FF0066"/>
                </a:solidFill>
              </a:rPr>
              <a:t>_ </a:t>
            </a:r>
            <a:r>
              <a:rPr lang="cs-CZ" sz="4800" b="1" dirty="0" smtClean="0">
                <a:solidFill>
                  <a:srgbClr val="FF0066"/>
                </a:solidFill>
              </a:rPr>
              <a:t>UN _ </a:t>
            </a:r>
            <a:r>
              <a:rPr lang="cs-CZ" sz="4800" b="1" dirty="0">
                <a:solidFill>
                  <a:srgbClr val="FF0066"/>
                </a:solidFill>
              </a:rPr>
              <a:t>_ _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02919" y="3908415"/>
            <a:ext cx="30348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>
                <a:solidFill>
                  <a:prstClr val="black"/>
                </a:solidFill>
              </a:rPr>
              <a:t>  </a:t>
            </a:r>
            <a:r>
              <a:rPr lang="cs-CZ" sz="4800" b="1" dirty="0">
                <a:solidFill>
                  <a:srgbClr val="FFC000"/>
                </a:solidFill>
              </a:rPr>
              <a:t>_ </a:t>
            </a:r>
            <a:r>
              <a:rPr lang="cs-CZ" sz="4800" b="1" dirty="0" smtClean="0">
                <a:solidFill>
                  <a:srgbClr val="FFC000"/>
                </a:solidFill>
              </a:rPr>
              <a:t>R I _ _ </a:t>
            </a:r>
            <a:r>
              <a:rPr lang="cs-CZ" sz="4800" b="1" dirty="0">
                <a:solidFill>
                  <a:srgbClr val="FFC000"/>
                </a:solidFill>
              </a:rPr>
              <a:t>_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14007" y="3908416"/>
            <a:ext cx="35333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>
                <a:solidFill>
                  <a:prstClr val="black"/>
                </a:solidFill>
              </a:rPr>
              <a:t> </a:t>
            </a:r>
            <a:r>
              <a:rPr lang="cs-CZ" sz="4800" b="1" dirty="0">
                <a:solidFill>
                  <a:srgbClr val="FF0066"/>
                </a:solidFill>
              </a:rPr>
              <a:t>_ </a:t>
            </a:r>
            <a:r>
              <a:rPr lang="cs-CZ" sz="4800" b="1" dirty="0" smtClean="0">
                <a:solidFill>
                  <a:srgbClr val="FF0066"/>
                </a:solidFill>
              </a:rPr>
              <a:t>UE </a:t>
            </a:r>
            <a:r>
              <a:rPr lang="cs-CZ" sz="4800" b="1" dirty="0">
                <a:solidFill>
                  <a:srgbClr val="FF0066"/>
                </a:solidFill>
              </a:rPr>
              <a:t>_ _ _ _ </a:t>
            </a:r>
            <a:r>
              <a:rPr lang="cs-CZ" sz="4800" b="1" dirty="0" smtClean="0">
                <a:solidFill>
                  <a:srgbClr val="FF0066"/>
                </a:solidFill>
              </a:rPr>
              <a:t> </a:t>
            </a:r>
            <a:endParaRPr lang="cs-CZ" sz="4800" b="1" dirty="0">
              <a:solidFill>
                <a:srgbClr val="FF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8787" y="2673819"/>
            <a:ext cx="398378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 </a:t>
            </a:r>
            <a:r>
              <a:rPr lang="cs-CZ" sz="4800" b="1" dirty="0">
                <a:solidFill>
                  <a:srgbClr val="FFC000"/>
                </a:solidFill>
              </a:rPr>
              <a:t>_ _ </a:t>
            </a:r>
            <a:r>
              <a:rPr lang="cs-CZ" sz="4800" b="1" dirty="0" smtClean="0">
                <a:solidFill>
                  <a:srgbClr val="FFC000"/>
                </a:solidFill>
              </a:rPr>
              <a:t>T U _ _ </a:t>
            </a:r>
            <a:r>
              <a:rPr lang="cs-CZ" sz="4800" b="1" dirty="0">
                <a:solidFill>
                  <a:srgbClr val="FFC000"/>
                </a:solidFill>
              </a:rPr>
              <a:t>_ _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84128" y="1528951"/>
            <a:ext cx="35926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solidFill>
                  <a:srgbClr val="FFC000"/>
                </a:solidFill>
              </a:rPr>
              <a:t>_ H</a:t>
            </a:r>
            <a:r>
              <a:rPr lang="cs-CZ" sz="4800" b="1" dirty="0" smtClean="0">
                <a:solidFill>
                  <a:srgbClr val="FFC000"/>
                </a:solidFill>
              </a:rPr>
              <a:t>_ R _ </a:t>
            </a:r>
            <a:r>
              <a:rPr lang="cs-CZ" sz="4800" b="1" dirty="0">
                <a:solidFill>
                  <a:srgbClr val="FFC000"/>
                </a:solidFill>
              </a:rPr>
              <a:t>_ </a:t>
            </a:r>
            <a:r>
              <a:rPr lang="cs-CZ" sz="4800" b="1" dirty="0" smtClean="0">
                <a:solidFill>
                  <a:srgbClr val="FFC000"/>
                </a:solidFill>
              </a:rPr>
              <a:t>_ _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42438" y="2683302"/>
            <a:ext cx="25923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66"/>
                </a:solidFill>
              </a:rPr>
              <a:t>_OND </a:t>
            </a:r>
            <a:r>
              <a:rPr lang="cs-CZ" sz="4800" b="1" dirty="0">
                <a:solidFill>
                  <a:srgbClr val="FF0066"/>
                </a:solidFill>
              </a:rPr>
              <a:t>_ _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508247" y="5157192"/>
            <a:ext cx="43893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solidFill>
                  <a:srgbClr val="FF0066"/>
                </a:solidFill>
              </a:rPr>
              <a:t>W</a:t>
            </a:r>
            <a:r>
              <a:rPr lang="cs-CZ" sz="4800" b="1" dirty="0" smtClean="0">
                <a:solidFill>
                  <a:srgbClr val="FF0066"/>
                </a:solidFill>
              </a:rPr>
              <a:t> _ D </a:t>
            </a:r>
            <a:r>
              <a:rPr lang="cs-CZ" sz="4800" b="1" dirty="0">
                <a:solidFill>
                  <a:srgbClr val="FF0066"/>
                </a:solidFill>
              </a:rPr>
              <a:t>_ </a:t>
            </a:r>
            <a:r>
              <a:rPr lang="cs-CZ" sz="4800" b="1" dirty="0" smtClean="0">
                <a:solidFill>
                  <a:srgbClr val="FF0066"/>
                </a:solidFill>
              </a:rPr>
              <a:t>_ </a:t>
            </a:r>
            <a:r>
              <a:rPr lang="cs-CZ" sz="4800" b="1" dirty="0">
                <a:solidFill>
                  <a:srgbClr val="FF0066"/>
                </a:solidFill>
              </a:rPr>
              <a:t>_ </a:t>
            </a:r>
            <a:r>
              <a:rPr lang="cs-CZ" sz="4800" b="1" dirty="0" smtClean="0">
                <a:solidFill>
                  <a:srgbClr val="FF0066"/>
                </a:solidFill>
              </a:rPr>
              <a:t>_ _ _</a:t>
            </a:r>
            <a:endParaRPr lang="cs-CZ" sz="4800" b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544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170</Words>
  <Application>Microsoft Office PowerPoint</Application>
  <PresentationFormat>Předvádění na obrazovce (4:3)</PresentationFormat>
  <Paragraphs>57</Paragraphs>
  <Slides>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Arial</vt:lpstr>
      <vt:lpstr>Calibri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7</cp:revision>
  <dcterms:created xsi:type="dcterms:W3CDTF">2012-01-26T04:55:21Z</dcterms:created>
  <dcterms:modified xsi:type="dcterms:W3CDTF">2013-06-23T19:11:47Z</dcterms:modified>
</cp:coreProperties>
</file>