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3" r:id="rId2"/>
    <p:sldId id="256" r:id="rId3"/>
    <p:sldId id="257" r:id="rId4"/>
    <p:sldId id="259" r:id="rId5"/>
    <p:sldId id="258" r:id="rId6"/>
    <p:sldId id="260" r:id="rId7"/>
    <p:sldId id="262" r:id="rId8"/>
    <p:sldId id="261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slide" Target="slide7.xml"/><Relationship Id="rId4" Type="http://schemas.openxmlformats.org/officeDocument/2006/relationships/slide" Target="slid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9/9e/Network_card.jpg" TargetMode="External"/><Relationship Id="rId2" Type="http://schemas.openxmlformats.org/officeDocument/2006/relationships/hyperlink" Target="http://upload.wikimedia.org/wikipedia/commons/d/dd/PCI_V.92_Fax_Modem_Card_Digon3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b/b8/WLAN_PCI_Card_cleaned.png/800px-WLAN_PCI_Card_cleaned.png" TargetMode="External"/><Relationship Id="rId5" Type="http://schemas.openxmlformats.org/officeDocument/2006/relationships/hyperlink" Target="http://upload.wikimedia.org/wikipedia/commons/b/ba/Cat_5.jpg" TargetMode="External"/><Relationship Id="rId4" Type="http://schemas.openxmlformats.org/officeDocument/2006/relationships/hyperlink" Target="http://upload.wikimedia.org/wikipedia/commons/b/be/Intel_PRO-1000_GT_PCI_NIC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5576" y="2276872"/>
            <a:ext cx="7618413" cy="4393381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dirty="0"/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Název školy:	Základní škola Městec Králové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Autor:	</a:t>
            </a: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Mgr. Petr Novák</a:t>
            </a: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Název:	VY_32_INOVACE_01_F9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Číslo projektu:	CZ.1.07/1.4.00/21.2313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Téma:	</a:t>
            </a: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Síťová karta</a:t>
            </a: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Anotace:	</a:t>
            </a: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Prezentace informující o síťových kartách</a:t>
            </a: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Datum:	</a:t>
            </a: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28. </a:t>
            </a: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7. 2012</a:t>
            </a:r>
            <a:endParaRPr lang="cs-CZ" sz="1800" b="1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Keywords:	</a:t>
            </a: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síťová karta, LAN</a:t>
            </a: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pic>
        <p:nvPicPr>
          <p:cNvPr id="1026" name="Picture 2" descr="C:\Users\Petr\Desktop\DUMy\OPVK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59"/>
            <a:ext cx="9144000" cy="233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9307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Síťová karta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8215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Síťová karta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Zařízení pro připojení PC k počítačové síti</a:t>
            </a:r>
            <a:r>
              <a:rPr lang="cs-CZ" b="1" dirty="0" smtClean="0"/>
              <a:t>.</a:t>
            </a:r>
          </a:p>
          <a:p>
            <a:r>
              <a:rPr lang="cs-CZ" b="1" dirty="0" smtClean="0"/>
              <a:t>Často se pro místní síť používá zkratka LAN (</a:t>
            </a:r>
            <a:r>
              <a:rPr lang="cs-CZ" b="1" dirty="0" err="1" smtClean="0"/>
              <a:t>Local</a:t>
            </a:r>
            <a:r>
              <a:rPr lang="cs-CZ" b="1" dirty="0" smtClean="0"/>
              <a:t> Area Network)</a:t>
            </a:r>
            <a:endParaRPr lang="cs-CZ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766" y="2852936"/>
            <a:ext cx="5601597" cy="3894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3994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Síťová karta</a:t>
            </a:r>
            <a:r>
              <a:rPr lang="cs-CZ" dirty="0"/>
              <a:t> (</a:t>
            </a:r>
            <a:r>
              <a:rPr lang="cs-CZ" b="1" dirty="0"/>
              <a:t>Network Interface </a:t>
            </a:r>
            <a:r>
              <a:rPr lang="cs-CZ" b="1" dirty="0" err="1"/>
              <a:t>Controller</a:t>
            </a:r>
            <a:r>
              <a:rPr lang="cs-CZ" dirty="0"/>
              <a:t>, zkratka </a:t>
            </a:r>
            <a:r>
              <a:rPr lang="cs-CZ" b="1" dirty="0"/>
              <a:t>NIC</a:t>
            </a:r>
            <a:r>
              <a:rPr lang="cs-CZ" dirty="0"/>
              <a:t>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5191"/>
            <a:ext cx="8435280" cy="4625609"/>
          </a:xfrm>
        </p:spPr>
        <p:txBody>
          <a:bodyPr/>
          <a:lstStyle/>
          <a:p>
            <a:r>
              <a:rPr lang="cs-CZ" b="1" dirty="0"/>
              <a:t>slouží ke vzájemné komunikaci počítačů v počítačové </a:t>
            </a:r>
            <a:r>
              <a:rPr lang="cs-CZ" b="1" dirty="0" smtClean="0"/>
              <a:t>síti</a:t>
            </a:r>
          </a:p>
          <a:p>
            <a:r>
              <a:rPr lang="cs-CZ" b="1" dirty="0"/>
              <a:t>k</a:t>
            </a:r>
            <a:r>
              <a:rPr lang="cs-CZ" b="1" dirty="0" smtClean="0"/>
              <a:t>omunikace probíhá na základě standardizovaných protokolů</a:t>
            </a:r>
            <a:endParaRPr lang="cs-CZ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9200" y="3654189"/>
            <a:ext cx="4271803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3281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NIC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má podobu karty, která se zasune do slotu </a:t>
            </a:r>
            <a:r>
              <a:rPr lang="cs-CZ" b="1" dirty="0" smtClean="0"/>
              <a:t>základní desky</a:t>
            </a:r>
          </a:p>
          <a:p>
            <a:r>
              <a:rPr lang="cs-CZ" b="1" dirty="0"/>
              <a:t>nebo </a:t>
            </a:r>
            <a:r>
              <a:rPr lang="cs-CZ" b="1" dirty="0" smtClean="0"/>
              <a:t>je </a:t>
            </a:r>
            <a:r>
              <a:rPr lang="cs-CZ" b="1" dirty="0"/>
              <a:t>na základní desce integrovaná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659" y="3212976"/>
            <a:ext cx="4056911" cy="3501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4376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Kabel LAN sítě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U běžných typů karet se k připojení do sítě používá tento síťový kabel</a:t>
            </a:r>
            <a:endParaRPr lang="cs-CZ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7100" y="3064396"/>
            <a:ext cx="5058139" cy="3793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2696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WIFI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Moderní způsob připojení počítače do počítačové sítě</a:t>
            </a:r>
          </a:p>
          <a:p>
            <a:r>
              <a:rPr lang="cs-CZ" b="1" dirty="0" smtClean="0"/>
              <a:t>Bezdrátová komunikace</a:t>
            </a:r>
          </a:p>
          <a:p>
            <a:r>
              <a:rPr lang="cs-CZ" b="1" dirty="0" smtClean="0"/>
              <a:t>WIFI síťová karta</a:t>
            </a:r>
            <a:endParaRPr lang="cs-CZ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95936" y="3341027"/>
            <a:ext cx="4680520" cy="3510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2578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Zopakuj si: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775191"/>
            <a:ext cx="8640960" cy="4625609"/>
          </a:xfrm>
        </p:spPr>
        <p:txBody>
          <a:bodyPr>
            <a:normAutofit/>
          </a:bodyPr>
          <a:lstStyle/>
          <a:p>
            <a:pPr marL="633222" indent="-514350">
              <a:buFont typeface="+mj-lt"/>
              <a:buAutoNum type="arabicParenR"/>
            </a:pPr>
            <a:r>
              <a:rPr lang="cs-CZ" sz="2800" b="1" dirty="0" smtClean="0"/>
              <a:t>K čemu slouží síťová karta?			</a:t>
            </a:r>
            <a:r>
              <a:rPr lang="cs-CZ" sz="2800" b="1" dirty="0" smtClean="0">
                <a:hlinkClick r:id="rId2" action="ppaction://hlinksldjump"/>
              </a:rPr>
              <a:t>pomoc</a:t>
            </a:r>
            <a:endParaRPr lang="cs-CZ" sz="2800" b="1" dirty="0" smtClean="0"/>
          </a:p>
          <a:p>
            <a:pPr marL="633222" indent="-514350">
              <a:buFont typeface="+mj-lt"/>
              <a:buAutoNum type="arabicParenR"/>
            </a:pPr>
            <a:r>
              <a:rPr lang="cs-CZ" sz="2800" b="1" dirty="0" smtClean="0"/>
              <a:t>Existují pravidla pro komunikaci v síti?	</a:t>
            </a:r>
            <a:r>
              <a:rPr lang="cs-CZ" sz="2800" b="1" dirty="0">
                <a:hlinkClick r:id="rId3" action="ppaction://hlinksldjump"/>
              </a:rPr>
              <a:t>p</a:t>
            </a:r>
            <a:r>
              <a:rPr lang="cs-CZ" sz="2800" b="1" dirty="0" smtClean="0">
                <a:hlinkClick r:id="rId3" action="ppaction://hlinksldjump"/>
              </a:rPr>
              <a:t>omoc</a:t>
            </a:r>
            <a:endParaRPr lang="cs-CZ" sz="2800" b="1" dirty="0" smtClean="0"/>
          </a:p>
          <a:p>
            <a:pPr marL="633222" indent="-514350">
              <a:buFont typeface="+mj-lt"/>
              <a:buAutoNum type="arabicParenR"/>
            </a:pPr>
            <a:r>
              <a:rPr lang="cs-CZ" sz="2800" b="1" dirty="0" smtClean="0"/>
              <a:t>Kde síťovou kartu v PC najdu</a:t>
            </a:r>
            <a:r>
              <a:rPr lang="cs-CZ" sz="2800" b="1" dirty="0" smtClean="0"/>
              <a:t>?			</a:t>
            </a:r>
            <a:r>
              <a:rPr lang="cs-CZ" sz="2800" b="1" dirty="0" smtClean="0">
                <a:hlinkClick r:id="rId4" action="ppaction://hlinksldjump"/>
              </a:rPr>
              <a:t>pomoc</a:t>
            </a:r>
            <a:endParaRPr lang="cs-CZ" sz="2800" b="1" dirty="0" smtClean="0"/>
          </a:p>
          <a:p>
            <a:pPr marL="633222" indent="-514350">
              <a:buFont typeface="+mj-lt"/>
              <a:buAutoNum type="arabicParenR"/>
            </a:pPr>
            <a:r>
              <a:rPr lang="cs-CZ" sz="2800" b="1" dirty="0" smtClean="0"/>
              <a:t>Co je WIFI?						</a:t>
            </a:r>
            <a:r>
              <a:rPr lang="cs-CZ" sz="2800" b="1" dirty="0" smtClean="0">
                <a:hlinkClick r:id="rId5" action="ppaction://hlinksldjump"/>
              </a:rPr>
              <a:t>pomoc</a:t>
            </a:r>
            <a:endParaRPr lang="cs-CZ" sz="2800" b="1" dirty="0" smtClean="0"/>
          </a:p>
          <a:p>
            <a:pPr marL="118872" indent="0">
              <a:buNone/>
            </a:pPr>
            <a:endParaRPr lang="cs-CZ" b="1" dirty="0"/>
          </a:p>
          <a:p>
            <a:pPr marL="118872" indent="0" algn="ctr">
              <a:buNone/>
            </a:pPr>
            <a:r>
              <a:rPr lang="cs-CZ" sz="13800" b="1" dirty="0" smtClean="0">
                <a:solidFill>
                  <a:srgbClr val="FF0000"/>
                </a:solidFill>
              </a:rPr>
              <a:t>?</a:t>
            </a:r>
            <a:endParaRPr lang="cs-CZ" sz="13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35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3429000"/>
            <a:ext cx="9144000" cy="324036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buAutoNum type="arabicParenR"/>
            </a:pPr>
            <a:r>
              <a:rPr lang="cs-CZ" sz="1200" dirty="0" smtClean="0"/>
              <a:t>[cit. </a:t>
            </a:r>
            <a:r>
              <a:rPr lang="cs-CZ" sz="1200" dirty="0" smtClean="0"/>
              <a:t>2012-07-28</a:t>
            </a:r>
            <a:r>
              <a:rPr lang="cs-CZ" sz="1200" dirty="0" smtClean="0"/>
              <a:t>] dostupné na: </a:t>
            </a:r>
            <a:r>
              <a:rPr lang="cs-CZ" sz="1200" dirty="0">
                <a:hlinkClick r:id="rId2"/>
              </a:rPr>
              <a:t>http://upload.wikimedia.org/wikipedia/commons/d/dd/PCI_V.92_Fax_Modem_Card_Digon3.jpg</a:t>
            </a:r>
            <a:endParaRPr lang="cs-CZ" sz="1200" dirty="0" smtClean="0"/>
          </a:p>
          <a:p>
            <a:pPr marL="342900" indent="-342900">
              <a:buAutoNum type="arabicParenR"/>
            </a:pPr>
            <a:r>
              <a:rPr lang="cs-CZ" sz="1200" dirty="0" smtClean="0"/>
              <a:t>[</a:t>
            </a:r>
            <a:r>
              <a:rPr lang="cs-CZ" sz="1200" dirty="0" smtClean="0"/>
              <a:t>cit. </a:t>
            </a:r>
            <a:r>
              <a:rPr lang="cs-CZ" sz="1200" dirty="0" smtClean="0"/>
              <a:t>2012-07-28</a:t>
            </a:r>
            <a:r>
              <a:rPr lang="cs-CZ" sz="1200" dirty="0" smtClean="0"/>
              <a:t>] dostupné na</a:t>
            </a:r>
            <a:r>
              <a:rPr lang="cs-CZ" sz="1200" dirty="0" smtClean="0"/>
              <a:t>: </a:t>
            </a:r>
            <a:r>
              <a:rPr lang="cs-CZ" sz="1200" dirty="0">
                <a:hlinkClick r:id="rId3"/>
              </a:rPr>
              <a:t>http://upload.wikimedia.org/wikipedia/commons/9/9e/Network_card.jpg</a:t>
            </a:r>
            <a:endParaRPr lang="cs-CZ" sz="1200" dirty="0" smtClean="0"/>
          </a:p>
          <a:p>
            <a:pPr marL="342900" indent="-342900">
              <a:buAutoNum type="arabicParenR"/>
            </a:pPr>
            <a:r>
              <a:rPr lang="cs-CZ" sz="1200" dirty="0" smtClean="0"/>
              <a:t>[cit</a:t>
            </a:r>
            <a:r>
              <a:rPr lang="cs-CZ" sz="1200" dirty="0"/>
              <a:t>. </a:t>
            </a:r>
            <a:r>
              <a:rPr lang="cs-CZ" sz="1200" dirty="0" smtClean="0"/>
              <a:t>2012-07-28</a:t>
            </a:r>
            <a:r>
              <a:rPr lang="cs-CZ" sz="1200" dirty="0"/>
              <a:t>] dostupné na</a:t>
            </a:r>
            <a:r>
              <a:rPr lang="cs-CZ" sz="1200" dirty="0" smtClean="0"/>
              <a:t>: </a:t>
            </a:r>
            <a:r>
              <a:rPr lang="cs-CZ" sz="1200" dirty="0">
                <a:hlinkClick r:id="rId4"/>
              </a:rPr>
              <a:t>http://upload.wikimedia.org/wikipedia/commons/b/be/Intel_PRO-1000_GT_PCI_NIC.jpg</a:t>
            </a:r>
            <a:endParaRPr lang="cs-CZ" sz="1200" dirty="0" smtClean="0"/>
          </a:p>
          <a:p>
            <a:pPr marL="342900" indent="-342900">
              <a:buFont typeface="Symbol" pitchFamily="18" charset="2"/>
              <a:buAutoNum type="arabicParenR"/>
            </a:pPr>
            <a:r>
              <a:rPr lang="cs-CZ" sz="1200" dirty="0"/>
              <a:t>[cit. </a:t>
            </a:r>
            <a:r>
              <a:rPr lang="cs-CZ" sz="1200" dirty="0" smtClean="0"/>
              <a:t>2012-07-28</a:t>
            </a:r>
            <a:r>
              <a:rPr lang="cs-CZ" sz="1200" dirty="0"/>
              <a:t>] dostupné na</a:t>
            </a:r>
            <a:r>
              <a:rPr lang="cs-CZ" sz="1200" dirty="0" smtClean="0"/>
              <a:t>: </a:t>
            </a:r>
            <a:r>
              <a:rPr lang="cs-CZ" sz="1200" dirty="0">
                <a:hlinkClick r:id="rId5"/>
              </a:rPr>
              <a:t>http://upload.wikimedia.org/wikipedia/commons/b/ba/Cat_5.jpg</a:t>
            </a:r>
            <a:endParaRPr lang="cs-CZ" sz="1200" dirty="0" smtClean="0"/>
          </a:p>
          <a:p>
            <a:pPr marL="342900" indent="-342900">
              <a:buFont typeface="Symbol" pitchFamily="18" charset="2"/>
              <a:buAutoNum type="arabicParenR"/>
            </a:pPr>
            <a:r>
              <a:rPr lang="cs-CZ" sz="1200" dirty="0"/>
              <a:t>[cit. 2012-07-28] dostupné na</a:t>
            </a:r>
            <a:r>
              <a:rPr lang="cs-CZ" sz="1200" dirty="0" smtClean="0"/>
              <a:t>: </a:t>
            </a:r>
            <a:r>
              <a:rPr lang="cs-CZ" sz="1200" dirty="0">
                <a:hlinkClick r:id="rId6"/>
              </a:rPr>
              <a:t>http://upload.wikimedia.org/wikipedia/commons/thumb/b/b8/WLAN_PCI_Card_cleaned.png/800px-WLAN_PCI_Card_cleaned.png</a:t>
            </a: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indent="0" algn="ctr">
              <a:buNone/>
            </a:pPr>
            <a:r>
              <a:rPr lang="cs-CZ" sz="1200" dirty="0" smtClean="0">
                <a:solidFill>
                  <a:schemeClr val="tx1"/>
                </a:solidFill>
              </a:rPr>
              <a:t>Použit </a:t>
            </a:r>
            <a:r>
              <a:rPr lang="cs-CZ" sz="1200" dirty="0">
                <a:solidFill>
                  <a:schemeClr val="tx1"/>
                </a:solidFill>
              </a:rPr>
              <a:t>výhradně obrazový materiál Creative </a:t>
            </a:r>
            <a:r>
              <a:rPr lang="cs-CZ" sz="1200" dirty="0" smtClean="0">
                <a:solidFill>
                  <a:schemeClr val="tx1"/>
                </a:solidFill>
              </a:rPr>
              <a:t>Commons, který lze opětovně použít s úpravami a to i komerčně.</a:t>
            </a:r>
            <a:endParaRPr lang="cs-CZ" sz="1200" dirty="0">
              <a:solidFill>
                <a:schemeClr val="tx1"/>
              </a:solidFill>
            </a:endParaRPr>
          </a:p>
          <a:p>
            <a:pPr marL="342900" indent="-342900">
              <a:buAutoNum type="arabicParenR"/>
            </a:pPr>
            <a:endParaRPr lang="cs-CZ" sz="14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9211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25</TotalTime>
  <Words>176</Words>
  <Application>Microsoft Office PowerPoint</Application>
  <PresentationFormat>Předvádění na obrazovce (4:3)</PresentationFormat>
  <Paragraphs>47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Modul</vt:lpstr>
      <vt:lpstr>Prezentace aplikace PowerPoint</vt:lpstr>
      <vt:lpstr>Síťová karta</vt:lpstr>
      <vt:lpstr>Síťová karta</vt:lpstr>
      <vt:lpstr>Síťová karta (Network Interface Controller, zkratka NIC)</vt:lpstr>
      <vt:lpstr>NIC</vt:lpstr>
      <vt:lpstr>Kabel LAN sítě</vt:lpstr>
      <vt:lpstr>WIFI</vt:lpstr>
      <vt:lpstr>Zopakuj si: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Síťová karta</dc:title>
  <cp:lastModifiedBy>Petr</cp:lastModifiedBy>
  <cp:revision>5</cp:revision>
  <dcterms:modified xsi:type="dcterms:W3CDTF">2013-09-30T07:54:21Z</dcterms:modified>
</cp:coreProperties>
</file>