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7/ASRock_K7VT4A_Pro_Mainboard_Labeled_English.svg" TargetMode="External"/><Relationship Id="rId2" Type="http://schemas.openxmlformats.org/officeDocument/2006/relationships/hyperlink" Target="http://upload.wikimedia.org/wikipedia/commons/d/dd/MicroATX_Motherboard_with_AMD_Athlon_Processor_2_Digon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rm3.staticflickr.com/2163/2289253368_e82a5b8ab6_o.jpg" TargetMode="External"/><Relationship Id="rId5" Type="http://schemas.openxmlformats.org/officeDocument/2006/relationships/hyperlink" Target="http://upload.wikimedia.org/wikipedia/commons/5/58/Motherboard_external_connections.jpg" TargetMode="External"/><Relationship Id="rId4" Type="http://schemas.openxmlformats.org/officeDocument/2006/relationships/hyperlink" Target="http://upload.wikimedia.org/wikipedia/commons/0/0c/A790GXH-128M-Motherboa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55576" y="2636912"/>
            <a:ext cx="7618413" cy="403334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 školy:	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Autor: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Mgr. Petr Novák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Název:	VY_32_INOVACE_01_F9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Číslo projektu:	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Téma: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MB Konektory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Anotace: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Prezentace o konektorech na základní desce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>
                <a:solidFill>
                  <a:schemeClr val="tx2"/>
                </a:solidFill>
                <a:latin typeface="Calibri" panose="020F0502020204030204" pitchFamily="34" charset="0"/>
              </a:rPr>
              <a:t>Datum:	</a:t>
            </a: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28. 8. 2012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800" b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tx2"/>
                </a:solidFill>
                <a:latin typeface="Calibri" panose="020F0502020204030204" pitchFamily="34" charset="0"/>
              </a:rPr>
              <a:t>Keywords:	konektor, základní deska</a:t>
            </a:r>
            <a:endParaRPr lang="cs-CZ" sz="1800" b="1" dirty="0">
              <a:solidFill>
                <a:schemeClr val="tx2"/>
              </a:solidFill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Petr\Desktop\DUMy\OPVK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459"/>
            <a:ext cx="9144000" cy="233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75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268760"/>
            <a:ext cx="8077200" cy="1673352"/>
          </a:xfrm>
        </p:spPr>
        <p:txBody>
          <a:bodyPr/>
          <a:lstStyle/>
          <a:p>
            <a:pPr algn="ctr"/>
            <a:r>
              <a:rPr lang="cs-CZ" dirty="0" smtClean="0"/>
              <a:t>MB Konektory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8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853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MB – Motherboard (základní deska)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6"/>
          <a:stretch/>
        </p:blipFill>
        <p:spPr bwMode="auto">
          <a:xfrm>
            <a:off x="1537219" y="1435788"/>
            <a:ext cx="5976664" cy="5422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837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16017"/>
          </a:xfrm>
        </p:spPr>
        <p:txBody>
          <a:bodyPr/>
          <a:lstStyle/>
          <a:p>
            <a:r>
              <a:rPr lang="cs-CZ" b="1" dirty="0" smtClean="0"/>
              <a:t>Slouží k připojení zařízení</a:t>
            </a:r>
          </a:p>
          <a:p>
            <a:r>
              <a:rPr lang="cs-CZ" b="1" dirty="0" smtClean="0"/>
              <a:t>Rozdělujeme na vnější a interní.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731994"/>
            <a:ext cx="6537176" cy="4098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28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772"/>
            <a:ext cx="9036496" cy="5218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403648" y="4782219"/>
            <a:ext cx="2970584" cy="1440160"/>
          </a:xfrm>
          <a:prstGeom prst="wedgeRoundRectCallout">
            <a:avLst>
              <a:gd name="adj1" fmla="val -47896"/>
              <a:gd name="adj2" fmla="val -160324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Vnější konektory – viditelné na zadní části PC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5073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Zadní část PC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28800"/>
            <a:ext cx="8791634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933056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PS/2 Myš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PS/2 Klávesnice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Síťový kabel – LAN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USB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COM port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LPT port (starší tiskárny)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VGA – monitor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MIDI</a:t>
            </a:r>
          </a:p>
          <a:p>
            <a:pPr marL="342900" indent="-342900">
              <a:buClr>
                <a:schemeClr val="tx1"/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Zvuková karta – sluchátka, repro, mikrofon</a:t>
            </a:r>
            <a:endParaRPr lang="cs-CZ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901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Interní konektory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Pro připojení zařízení uvnitř </a:t>
            </a:r>
            <a:r>
              <a:rPr lang="cs-CZ" dirty="0" smtClean="0"/>
              <a:t>PC:</a:t>
            </a:r>
          </a:p>
          <a:p>
            <a:r>
              <a:rPr lang="cs-CZ" dirty="0" smtClean="0"/>
              <a:t>IDE, SATA</a:t>
            </a:r>
          </a:p>
          <a:p>
            <a:r>
              <a:rPr lang="cs-CZ" dirty="0" smtClean="0"/>
              <a:t>Floppy</a:t>
            </a:r>
          </a:p>
          <a:p>
            <a:r>
              <a:rPr lang="cs-CZ" dirty="0" smtClean="0"/>
              <a:t>Napájení</a:t>
            </a:r>
          </a:p>
          <a:p>
            <a:r>
              <a:rPr lang="cs-CZ" dirty="0" smtClean="0"/>
              <a:t>Zvuková karta</a:t>
            </a:r>
          </a:p>
          <a:p>
            <a:r>
              <a:rPr lang="cs-CZ" dirty="0" smtClean="0"/>
              <a:t>Chladič</a:t>
            </a:r>
          </a:p>
          <a:p>
            <a:r>
              <a:rPr lang="cs-CZ" dirty="0" smtClean="0"/>
              <a:t>USB/</a:t>
            </a:r>
            <a:r>
              <a:rPr lang="cs-CZ" dirty="0" err="1" smtClean="0"/>
              <a:t>FireWire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58087"/>
            <a:ext cx="5487767" cy="41190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88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 čemu slouží konektory na MB?		</a:t>
            </a:r>
            <a:r>
              <a:rPr lang="cs-CZ" sz="2800" b="1" dirty="0" smtClean="0">
                <a:hlinkClick r:id="rId2" action="ppaction://hlinksldjump"/>
              </a:rPr>
              <a:t>pomoc</a:t>
            </a:r>
            <a:endParaRPr lang="cs-CZ" sz="2800" b="1" dirty="0" smtClean="0"/>
          </a:p>
          <a:p>
            <a:r>
              <a:rPr lang="cs-CZ" sz="2800" b="1" dirty="0" smtClean="0"/>
              <a:t>Kde najdeš vnější konektory?		</a:t>
            </a:r>
            <a:r>
              <a:rPr lang="cs-CZ" sz="2800" b="1" dirty="0" smtClean="0">
                <a:hlinkClick r:id="rId3" action="ppaction://hlinksldjump"/>
              </a:rPr>
              <a:t>pomoc</a:t>
            </a:r>
            <a:endParaRPr lang="cs-CZ" sz="2800" b="1" dirty="0" smtClean="0"/>
          </a:p>
          <a:p>
            <a:r>
              <a:rPr lang="cs-CZ" sz="2800" b="1" dirty="0" smtClean="0"/>
              <a:t>K čemu slouží interní konektory?		</a:t>
            </a:r>
            <a:r>
              <a:rPr lang="cs-CZ" sz="2800" b="1" dirty="0" smtClean="0">
                <a:hlinkClick r:id="rId4" action="ppaction://hlinksldjump"/>
              </a:rPr>
              <a:t>pomoc</a:t>
            </a:r>
            <a:endParaRPr lang="cs-CZ" sz="2800" b="1" dirty="0" smtClean="0"/>
          </a:p>
          <a:p>
            <a:r>
              <a:rPr lang="cs-CZ" sz="2800" b="1" dirty="0" smtClean="0"/>
              <a:t>Víš kam se zapojí klávesnice?		</a:t>
            </a:r>
            <a:r>
              <a:rPr lang="cs-CZ" sz="2800" b="1" dirty="0" smtClean="0">
                <a:hlinkClick r:id="rId5" action="ppaction://hlinksldjump"/>
              </a:rPr>
              <a:t>pomoc</a:t>
            </a:r>
            <a:endParaRPr lang="cs-CZ" sz="2800" b="1" dirty="0" smtClean="0"/>
          </a:p>
          <a:p>
            <a:endParaRPr lang="cs-CZ" sz="2800" b="1" dirty="0"/>
          </a:p>
          <a:p>
            <a:pPr marL="118872" indent="0" algn="ctr">
              <a:buNone/>
            </a:pPr>
            <a:r>
              <a:rPr lang="cs-CZ" sz="13800" b="1" dirty="0">
                <a:solidFill>
                  <a:srgbClr val="FF0000"/>
                </a:solidFill>
              </a:rPr>
              <a:t>?</a:t>
            </a:r>
            <a:endParaRPr lang="cs-CZ" sz="138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21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3429000"/>
            <a:ext cx="9144000" cy="324036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>
              <a:buAutoNum type="arabicParenR"/>
            </a:pPr>
            <a:r>
              <a:rPr lang="cs-CZ" sz="1200" dirty="0" smtClean="0"/>
              <a:t>[cit. 2012-08-28] dostupné na: </a:t>
            </a:r>
            <a:r>
              <a:rPr lang="cs-CZ" sz="1200" dirty="0">
                <a:hlinkClick r:id="rId2"/>
              </a:rPr>
              <a:t>http://upload.wikimedia.org/wikipedia/commons/d/dd/MicroATX_Motherboard_with_AMD_Athlon_Processor_2_Digon3.jpg</a:t>
            </a:r>
            <a:endParaRPr lang="cs-CZ" sz="1200" dirty="0" smtClean="0"/>
          </a:p>
          <a:p>
            <a:pPr marL="342900" indent="-342900">
              <a:buFont typeface="Wingdings 2"/>
              <a:buAutoNum type="arabicParenR"/>
            </a:pPr>
            <a:r>
              <a:rPr lang="cs-CZ" sz="1200" dirty="0"/>
              <a:t>[cit. 2012-08-28]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3"/>
              </a:rPr>
              <a:t>http://upload.wikimedia.org/wikipedia/commons/f/f7/ASRock_K7VT4A_Pro_Mainboard_Labeled_English.svg</a:t>
            </a:r>
            <a:endParaRPr lang="cs-CZ" sz="1200" dirty="0"/>
          </a:p>
          <a:p>
            <a:pPr marL="342900" indent="-342900">
              <a:buFont typeface="Wingdings 2"/>
              <a:buAutoNum type="arabicParenR"/>
            </a:pPr>
            <a:r>
              <a:rPr lang="cs-CZ" sz="1200" dirty="0"/>
              <a:t>[cit. 2012-08-28]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4"/>
              </a:rPr>
              <a:t>http://upload.wikimedia.org/wikipedia/commons/0/0c/A790GXH-128M-Motherboard.jpg</a:t>
            </a:r>
            <a:endParaRPr lang="cs-CZ" sz="1200" dirty="0"/>
          </a:p>
          <a:p>
            <a:pPr marL="342900" indent="-342900">
              <a:buFont typeface="Wingdings 2"/>
              <a:buAutoNum type="arabicParenR"/>
            </a:pPr>
            <a:r>
              <a:rPr lang="cs-CZ" sz="1200" dirty="0"/>
              <a:t>[cit. 2012-08-28]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5"/>
              </a:rPr>
              <a:t>http://upload.wikimedia.org/wikipedia/commons/5/58/Motherboard_external_connections.jpg</a:t>
            </a:r>
            <a:endParaRPr lang="cs-CZ" sz="1200" dirty="0"/>
          </a:p>
          <a:p>
            <a:pPr marL="342900" indent="-342900">
              <a:buFont typeface="Wingdings 2"/>
              <a:buAutoNum type="arabicParenR"/>
            </a:pPr>
            <a:r>
              <a:rPr lang="cs-CZ" sz="1200" dirty="0"/>
              <a:t>[cit. 2012-08-28] 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6"/>
              </a:rPr>
              <a:t>http://farm3.staticflickr.com/2163/2289253368_e82a5b8ab6_o.jpg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  <a:p>
            <a:pPr marL="0" indent="0" algn="ctr">
              <a:buNone/>
            </a:pPr>
            <a:r>
              <a:rPr lang="cs-CZ" sz="1200" dirty="0" smtClean="0">
                <a:solidFill>
                  <a:schemeClr val="tx1"/>
                </a:solidFill>
              </a:rPr>
              <a:t>Použit </a:t>
            </a:r>
            <a:r>
              <a:rPr lang="cs-CZ" sz="1200" dirty="0">
                <a:solidFill>
                  <a:schemeClr val="tx1"/>
                </a:solidFill>
              </a:rPr>
              <a:t>výhradně obrazový materiál Creative </a:t>
            </a:r>
            <a:r>
              <a:rPr lang="cs-CZ" sz="1200" dirty="0" smtClean="0">
                <a:solidFill>
                  <a:schemeClr val="tx1"/>
                </a:solidFill>
              </a:rPr>
              <a:t>Commons, který lze opětovně použít s úpravami a to i komerčně.</a:t>
            </a:r>
            <a:endParaRPr lang="cs-CZ" sz="1200" dirty="0">
              <a:solidFill>
                <a:schemeClr val="tx1"/>
              </a:solidFill>
            </a:endParaRPr>
          </a:p>
          <a:p>
            <a:pPr marL="342900" indent="-342900">
              <a:buAutoNum type="arabicParenR"/>
            </a:pPr>
            <a:endParaRPr lang="cs-CZ" sz="1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8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59</TotalTime>
  <Words>166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Modul</vt:lpstr>
      <vt:lpstr>Prezentace aplikace PowerPoint</vt:lpstr>
      <vt:lpstr>MB Konektory</vt:lpstr>
      <vt:lpstr>MB – Motherboard (základní deska)</vt:lpstr>
      <vt:lpstr>Konektory</vt:lpstr>
      <vt:lpstr>Prezentace aplikace PowerPoint</vt:lpstr>
      <vt:lpstr>Zadní část PC</vt:lpstr>
      <vt:lpstr>Interní konektory</vt:lpstr>
      <vt:lpstr>Zopakuj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MB Konektory pro připojení zařízení</dc:title>
  <dc:creator>Redi tel</dc:creator>
  <cp:lastModifiedBy>Petr</cp:lastModifiedBy>
  <cp:revision>8</cp:revision>
  <dcterms:modified xsi:type="dcterms:W3CDTF">2013-09-30T12:02:07Z</dcterms:modified>
</cp:coreProperties>
</file>