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60" r:id="rId4"/>
    <p:sldId id="262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VY_32_INOVACE_17_AJ4_slovní zásoba – Vánoce a zima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5AF65D-F773-449E-B4FD-48786494AD2B}" type="presOf" srcId="{B651F6E3-6281-48DB-9319-2AEAFDAE7572}" destId="{974EAA48-1495-4C86-AC73-0E9F1747E3C6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F740F1E-5DB7-47D3-A38B-A01BA35748A1}" type="presOf" srcId="{D1D4F407-5343-4D3F-B5B9-D407B03CAEB4}" destId="{D005CE8C-CC26-4C3E-AC11-E15060ECD759}" srcOrd="0" destOrd="0" presId="urn:microsoft.com/office/officeart/2005/8/layout/target3"/>
    <dgm:cxn modelId="{B61FBE32-6D8B-4684-96F5-9BED423E5C65}" type="presOf" srcId="{4E88AA4B-99E2-4F72-AB6C-6C19D79982AB}" destId="{DB689421-4FD8-4F3B-A04A-70783B511D43}" srcOrd="1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BB573F2C-F0A6-4B4B-B9F8-16F88D1E6C83}" type="presOf" srcId="{D1B46980-6531-4606-95E6-44980827E919}" destId="{EDA7BD5C-7C80-4146-A761-C21E357D1ED8}" srcOrd="1" destOrd="0" presId="urn:microsoft.com/office/officeart/2005/8/layout/target3"/>
    <dgm:cxn modelId="{7E0A4F1B-D345-485D-AB64-70A0CDFCFDD2}" type="presOf" srcId="{D8197B8C-B260-4A16-BDF4-0947B075E274}" destId="{27935CD7-A716-4E81-86AA-EB790E5F1F76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2E0DAB26-E07C-438A-AA35-FEFB836B3987}" type="presOf" srcId="{D1B46980-6531-4606-95E6-44980827E919}" destId="{EA045D43-8088-4E18-87BE-1789E3426A92}" srcOrd="0" destOrd="0" presId="urn:microsoft.com/office/officeart/2005/8/layout/target3"/>
    <dgm:cxn modelId="{61B62A1D-0C2F-46FB-A754-0E85370F7715}" type="presOf" srcId="{B651F6E3-6281-48DB-9319-2AEAFDAE7572}" destId="{F015BE57-5137-40D2-A44D-1B563514FC7F}" srcOrd="0" destOrd="0" presId="urn:microsoft.com/office/officeart/2005/8/layout/target3"/>
    <dgm:cxn modelId="{7CD28539-26C1-4CDE-A1DA-4A4BE7DE0E1F}" type="presOf" srcId="{4E88AA4B-99E2-4F72-AB6C-6C19D79982AB}" destId="{7B828645-70C1-4D23-9096-85017B3815D3}" srcOrd="0" destOrd="0" presId="urn:microsoft.com/office/officeart/2005/8/layout/target3"/>
    <dgm:cxn modelId="{CE1D95B5-DEE5-43DB-9BA5-2FD36AE0BF28}" type="presOf" srcId="{D1D4F407-5343-4D3F-B5B9-D407B03CAEB4}" destId="{AED2198E-93D5-4001-81B4-73124B309672}" srcOrd="1" destOrd="0" presId="urn:microsoft.com/office/officeart/2005/8/layout/target3"/>
    <dgm:cxn modelId="{DE2ADE66-899B-40B3-ACEE-F306BB97FA00}" type="presOf" srcId="{D8197B8C-B260-4A16-BDF4-0947B075E274}" destId="{A0E60D87-231D-4C1B-925D-B828E83A1A2D}" srcOrd="0" destOrd="0" presId="urn:microsoft.com/office/officeart/2005/8/layout/target3"/>
    <dgm:cxn modelId="{26CC1A82-2F23-4C12-96B3-82A98A859AF8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2FEA9BD8-93D9-44FF-B221-F0FD55BDDFA5}" type="presParOf" srcId="{333A1088-737F-45CB-B68E-254E46348037}" destId="{F5ABB229-8D3B-4694-996A-96F23CF14429}" srcOrd="0" destOrd="0" presId="urn:microsoft.com/office/officeart/2005/8/layout/target3"/>
    <dgm:cxn modelId="{6E95A37C-0F9B-46DA-BC21-C9D580BF0092}" type="presParOf" srcId="{333A1088-737F-45CB-B68E-254E46348037}" destId="{F41139FD-01EE-4571-8B17-4FB00FC51163}" srcOrd="1" destOrd="0" presId="urn:microsoft.com/office/officeart/2005/8/layout/target3"/>
    <dgm:cxn modelId="{2EF3625D-127C-4280-B272-4B47B8067112}" type="presParOf" srcId="{333A1088-737F-45CB-B68E-254E46348037}" destId="{D005CE8C-CC26-4C3E-AC11-E15060ECD759}" srcOrd="2" destOrd="0" presId="urn:microsoft.com/office/officeart/2005/8/layout/target3"/>
    <dgm:cxn modelId="{D2C395D4-C4C2-41EE-9799-600755B7D97F}" type="presParOf" srcId="{333A1088-737F-45CB-B68E-254E46348037}" destId="{9AC702C8-3868-4C82-9F95-6E789599D438}" srcOrd="3" destOrd="0" presId="urn:microsoft.com/office/officeart/2005/8/layout/target3"/>
    <dgm:cxn modelId="{19020345-1ECD-428B-9F24-5DB56CDA8209}" type="presParOf" srcId="{333A1088-737F-45CB-B68E-254E46348037}" destId="{C56AD104-0517-429B-A338-6BAAE22359FE}" srcOrd="4" destOrd="0" presId="urn:microsoft.com/office/officeart/2005/8/layout/target3"/>
    <dgm:cxn modelId="{4AA1F187-2053-48FE-8D1C-89AA3ED7FCF3}" type="presParOf" srcId="{333A1088-737F-45CB-B68E-254E46348037}" destId="{7B828645-70C1-4D23-9096-85017B3815D3}" srcOrd="5" destOrd="0" presId="urn:microsoft.com/office/officeart/2005/8/layout/target3"/>
    <dgm:cxn modelId="{D2DB040C-3AE2-48E1-B94F-6EC5EC37679F}" type="presParOf" srcId="{333A1088-737F-45CB-B68E-254E46348037}" destId="{FB1C1992-71C7-4506-9692-28C1D8505AA7}" srcOrd="6" destOrd="0" presId="urn:microsoft.com/office/officeart/2005/8/layout/target3"/>
    <dgm:cxn modelId="{B5A36615-9100-4D4A-8AA7-3167D55E1B24}" type="presParOf" srcId="{333A1088-737F-45CB-B68E-254E46348037}" destId="{F002FDA7-0EE0-4CD5-81B2-16EF8F133201}" srcOrd="7" destOrd="0" presId="urn:microsoft.com/office/officeart/2005/8/layout/target3"/>
    <dgm:cxn modelId="{A4967D10-6C29-465B-8CA5-9B27D874FBBD}" type="presParOf" srcId="{333A1088-737F-45CB-B68E-254E46348037}" destId="{EA045D43-8088-4E18-87BE-1789E3426A92}" srcOrd="8" destOrd="0" presId="urn:microsoft.com/office/officeart/2005/8/layout/target3"/>
    <dgm:cxn modelId="{BA9D2E91-94FA-42B5-8357-43573F048E17}" type="presParOf" srcId="{333A1088-737F-45CB-B68E-254E46348037}" destId="{8B95B813-8294-49E2-8E34-EBF96BCCE12F}" srcOrd="9" destOrd="0" presId="urn:microsoft.com/office/officeart/2005/8/layout/target3"/>
    <dgm:cxn modelId="{04699EEB-89DA-4510-8B81-1164FBB024CD}" type="presParOf" srcId="{333A1088-737F-45CB-B68E-254E46348037}" destId="{532874C7-98A7-4C2A-8FC0-2AA25848A5EE}" srcOrd="10" destOrd="0" presId="urn:microsoft.com/office/officeart/2005/8/layout/target3"/>
    <dgm:cxn modelId="{2EF31251-128C-4CD7-9787-5827EDDA947A}" type="presParOf" srcId="{333A1088-737F-45CB-B68E-254E46348037}" destId="{F015BE57-5137-40D2-A44D-1B563514FC7F}" srcOrd="11" destOrd="0" presId="urn:microsoft.com/office/officeart/2005/8/layout/target3"/>
    <dgm:cxn modelId="{04DC2846-4C3A-4C94-9944-0C9C796562DC}" type="presParOf" srcId="{333A1088-737F-45CB-B68E-254E46348037}" destId="{BF638725-8C2F-476E-BEB6-257F0C54AF4E}" srcOrd="12" destOrd="0" presId="urn:microsoft.com/office/officeart/2005/8/layout/target3"/>
    <dgm:cxn modelId="{7BD8CC92-12FA-4BF2-8A0A-3C06DE639A54}" type="presParOf" srcId="{333A1088-737F-45CB-B68E-254E46348037}" destId="{5E54BAA7-8971-4D23-B6AD-C42AB79D4B13}" srcOrd="13" destOrd="0" presId="urn:microsoft.com/office/officeart/2005/8/layout/target3"/>
    <dgm:cxn modelId="{CD5981AC-3E3A-4E03-9E28-D0FE4AF582BB}" type="presParOf" srcId="{333A1088-737F-45CB-B68E-254E46348037}" destId="{A0E60D87-231D-4C1B-925D-B828E83A1A2D}" srcOrd="14" destOrd="0" presId="urn:microsoft.com/office/officeart/2005/8/layout/target3"/>
    <dgm:cxn modelId="{01455740-D6CE-4405-89A9-775048EF2532}" type="presParOf" srcId="{333A1088-737F-45CB-B68E-254E46348037}" destId="{AED2198E-93D5-4001-81B4-73124B309672}" srcOrd="15" destOrd="0" presId="urn:microsoft.com/office/officeart/2005/8/layout/target3"/>
    <dgm:cxn modelId="{22B9B52D-855D-4E04-8D93-87E11015EB90}" type="presParOf" srcId="{333A1088-737F-45CB-B68E-254E46348037}" destId="{DB689421-4FD8-4F3B-A04A-70783B511D43}" srcOrd="16" destOrd="0" presId="urn:microsoft.com/office/officeart/2005/8/layout/target3"/>
    <dgm:cxn modelId="{47A4A65C-F2DE-4591-AE94-62BE3BCBEBD3}" type="presParOf" srcId="{333A1088-737F-45CB-B68E-254E46348037}" destId="{EDA7BD5C-7C80-4146-A761-C21E357D1ED8}" srcOrd="17" destOrd="0" presId="urn:microsoft.com/office/officeart/2005/8/layout/target3"/>
    <dgm:cxn modelId="{11F04882-697D-45C2-9B95-E2811C36E7EA}" type="presParOf" srcId="{333A1088-737F-45CB-B68E-254E46348037}" destId="{974EAA48-1495-4C86-AC73-0E9F1747E3C6}" srcOrd="18" destOrd="0" presId="urn:microsoft.com/office/officeart/2005/8/layout/target3"/>
    <dgm:cxn modelId="{29CD54D7-659E-4F2A-9C3E-4366A4A97B8A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VY_32_INOVACE_17_AJ4_slovní zásoba – Vánoce a zima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62B2F3-85E3-4962-802C-B2178C00944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A23B81-8643-4DA3-8F55-021DB7ACF9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912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AAA982-8FDF-4F97-8907-D64A8453716E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542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4215-164E-4542-B450-828D134EDA0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6764A-76AD-4519-9BAB-E95C23980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679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4215-164E-4542-B450-828D134EDA0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6764A-76AD-4519-9BAB-E95C23980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683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4215-164E-4542-B450-828D134EDA0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6764A-76AD-4519-9BAB-E95C23980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771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4215-164E-4542-B450-828D134EDA0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6764A-76AD-4519-9BAB-E95C23980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669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4215-164E-4542-B450-828D134EDA0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6764A-76AD-4519-9BAB-E95C23980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803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4215-164E-4542-B450-828D134EDA0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6764A-76AD-4519-9BAB-E95C23980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237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4215-164E-4542-B450-828D134EDA0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6764A-76AD-4519-9BAB-E95C23980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882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4215-164E-4542-B450-828D134EDA0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6764A-76AD-4519-9BAB-E95C23980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14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4215-164E-4542-B450-828D134EDA0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6764A-76AD-4519-9BAB-E95C23980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047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4215-164E-4542-B450-828D134EDA0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6764A-76AD-4519-9BAB-E95C23980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233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4215-164E-4542-B450-828D134EDA0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6764A-76AD-4519-9BAB-E95C23980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400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34215-164E-4542-B450-828D134EDA0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6764A-76AD-4519-9BAB-E95C23980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206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9800806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84196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( i nižších pro nácvik slovíček) – procvičování slovní zásoby – zima a vánoce</a:t>
            </a:r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pPr eaLnBrk="1" hangingPunct="1"/>
            <a:r>
              <a:rPr lang="cs-CZ" sz="2800" dirty="0" smtClean="0"/>
              <a:t>Procvičování slovní zásoby – přiřazováním, dopisováním písmen a slov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04080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7297" y="2927074"/>
            <a:ext cx="12979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70C0"/>
                </a:solidFill>
              </a:rPr>
              <a:t>winter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58813" y="5589240"/>
            <a:ext cx="9949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scarf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58813" y="3778635"/>
            <a:ext cx="134644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sledge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03034" y="3628531"/>
            <a:ext cx="19625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Christmas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3200" b="1" dirty="0">
                <a:solidFill>
                  <a:srgbClr val="00B050"/>
                </a:solidFill>
              </a:rPr>
              <a:t> </a:t>
            </a:r>
            <a:r>
              <a:rPr lang="cs-CZ" sz="3200" b="1" dirty="0" smtClean="0">
                <a:solidFill>
                  <a:srgbClr val="00B050"/>
                </a:solidFill>
              </a:rPr>
              <a:t>    </a:t>
            </a:r>
            <a:r>
              <a:rPr lang="cs-CZ" sz="3200" b="1" dirty="0" err="1" smtClean="0">
                <a:solidFill>
                  <a:srgbClr val="00B050"/>
                </a:solidFill>
              </a:rPr>
              <a:t>tree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65623" y="4730592"/>
            <a:ext cx="19212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snowflake</a:t>
            </a:r>
            <a:endParaRPr lang="cs-CZ" sz="32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02031" y="5589240"/>
            <a:ext cx="18493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snowman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24595" y="4823606"/>
            <a:ext cx="1466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C000"/>
                </a:solidFill>
              </a:rPr>
              <a:t>candles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477" y="193890"/>
            <a:ext cx="5494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i="1" dirty="0">
                <a:solidFill>
                  <a:prstClr val="black"/>
                </a:solidFill>
              </a:rPr>
              <a:t>Spoj obrázek se </a:t>
            </a:r>
            <a:r>
              <a:rPr lang="cs-CZ" sz="2800" i="1" dirty="0" smtClean="0">
                <a:solidFill>
                  <a:prstClr val="black"/>
                </a:solidFill>
              </a:rPr>
              <a:t>správným slovíčkem</a:t>
            </a:r>
            <a:r>
              <a:rPr lang="cs-CZ" sz="2800" i="1" dirty="0">
                <a:solidFill>
                  <a:prstClr val="black"/>
                </a:solidFill>
              </a:rPr>
              <a:t>.</a:t>
            </a:r>
          </a:p>
        </p:txBody>
      </p:sp>
      <p:pic>
        <p:nvPicPr>
          <p:cNvPr id="1028" name="Picture 4" descr="C:\Users\Šárka\AppData\Local\Microsoft\Windows\Temporary Internet Files\Content.IE5\VJMCSPR3\MP9004252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673" y="2400503"/>
            <a:ext cx="1600055" cy="1598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U1TVM0PX\MC9003009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27" y="183893"/>
            <a:ext cx="1528301" cy="2017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SYBD9DKJ\MP9004071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579" y="220930"/>
            <a:ext cx="1457982" cy="218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LDFWFOYO\MP90044639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49" y="4176835"/>
            <a:ext cx="1600055" cy="2500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árka\AppData\Local\Microsoft\Windows\Temporary Internet Files\Content.IE5\AQX1I0Z3\MC90043627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4595" y="585577"/>
            <a:ext cx="1991422" cy="1991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Šárka\AppData\Local\Microsoft\Windows\Temporary Internet Files\Content.IE5\GDGG37V1\MP90044848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416" y="4838157"/>
            <a:ext cx="2222357" cy="1849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Šárka\AppData\Local\Microsoft\Windows\Temporary Internet Files\Content.IE5\GDGG37V1\MC90029078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420" y="2988137"/>
            <a:ext cx="2323215" cy="1580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Šárka\AppData\Local\Microsoft\Windows\Temporary Internet Files\Content.IE5\VIF398T1\MC90025085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663" y="716541"/>
            <a:ext cx="2127477" cy="188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7273" y="2927075"/>
            <a:ext cx="2134110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Santa </a:t>
            </a:r>
            <a:r>
              <a:rPr lang="cs-CZ" sz="3200" b="1" dirty="0" err="1" smtClean="0">
                <a:solidFill>
                  <a:srgbClr val="FF0000"/>
                </a:solidFill>
              </a:rPr>
              <a:t>Claus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28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13327" y="117223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67363" y="260330"/>
            <a:ext cx="17732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_ _ _ </a:t>
            </a:r>
            <a:r>
              <a:rPr lang="cs-CZ" sz="2800" dirty="0" err="1" smtClean="0">
                <a:solidFill>
                  <a:prstClr val="black"/>
                </a:solidFill>
              </a:rPr>
              <a:t>w__n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1203" y="4297662"/>
            <a:ext cx="18293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w</a:t>
            </a:r>
            <a:r>
              <a:rPr lang="cs-CZ" sz="2800" dirty="0" smtClean="0">
                <a:solidFill>
                  <a:prstClr val="black"/>
                </a:solidFill>
              </a:rPr>
              <a:t> _ _ _ _ _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35183" y="1620546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s</a:t>
            </a:r>
            <a:r>
              <a:rPr lang="cs-CZ" sz="2800" dirty="0" smtClean="0">
                <a:solidFill>
                  <a:prstClr val="black"/>
                </a:solidFill>
              </a:rPr>
              <a:t> _ _ _ g _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58391" y="5295640"/>
            <a:ext cx="20008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_ _</a:t>
            </a:r>
            <a:r>
              <a:rPr lang="cs-CZ" sz="2800" dirty="0" err="1" smtClean="0">
                <a:solidFill>
                  <a:prstClr val="black"/>
                </a:solidFill>
              </a:rPr>
              <a:t>ri</a:t>
            </a:r>
            <a:r>
              <a:rPr lang="cs-CZ" sz="2800" dirty="0" smtClean="0">
                <a:solidFill>
                  <a:prstClr val="black"/>
                </a:solidFill>
              </a:rPr>
              <a:t>_ _m_ _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   _ _ _ _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1443" y="2663639"/>
            <a:ext cx="2165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 _ _ _ </a:t>
            </a:r>
            <a:r>
              <a:rPr lang="cs-CZ" sz="2800" dirty="0" err="1" smtClean="0">
                <a:solidFill>
                  <a:prstClr val="black"/>
                </a:solidFill>
              </a:rPr>
              <a:t>fl</a:t>
            </a:r>
            <a:r>
              <a:rPr lang="cs-CZ" sz="2800" dirty="0" smtClean="0">
                <a:solidFill>
                  <a:prstClr val="black"/>
                </a:solidFill>
              </a:rPr>
              <a:t> _ _ _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52697" y="6280709"/>
            <a:ext cx="1202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_ _ _ </a:t>
            </a:r>
            <a:r>
              <a:rPr lang="cs-CZ" sz="2800" dirty="0" err="1" smtClean="0">
                <a:solidFill>
                  <a:prstClr val="black"/>
                </a:solidFill>
              </a:rPr>
              <a:t>rf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34959" y="5065885"/>
            <a:ext cx="151355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_ _ _ t _ 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_ _ _ _s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140" y="3522462"/>
            <a:ext cx="1933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_ </a:t>
            </a:r>
            <a:r>
              <a:rPr lang="cs-CZ" sz="2800" dirty="0" err="1" smtClean="0">
                <a:solidFill>
                  <a:prstClr val="black"/>
                </a:solidFill>
              </a:rPr>
              <a:t>an</a:t>
            </a:r>
            <a:r>
              <a:rPr lang="cs-CZ" sz="2800" dirty="0" smtClean="0">
                <a:solidFill>
                  <a:prstClr val="black"/>
                </a:solidFill>
              </a:rPr>
              <a:t> _ _ _ _ 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2931" y="197013"/>
            <a:ext cx="2145046" cy="2145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121" y="2663639"/>
            <a:ext cx="1671139" cy="2632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219" y="349035"/>
            <a:ext cx="2127250" cy="1884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41" y="4266826"/>
            <a:ext cx="1625673" cy="2431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40" y="708641"/>
            <a:ext cx="1823809" cy="1823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213" y="2519481"/>
            <a:ext cx="1632932" cy="2546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628" y="5065885"/>
            <a:ext cx="2518498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999" y="2418976"/>
            <a:ext cx="221932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9080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14064" y="400308"/>
            <a:ext cx="9324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>
                <a:solidFill>
                  <a:prstClr val="black"/>
                </a:solidFill>
              </a:rPr>
              <a:t>Dopiš do dvojice chybějící slovo.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1628800"/>
            <a:ext cx="9305753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</a:rPr>
              <a:t>z</a:t>
            </a:r>
            <a:r>
              <a:rPr lang="cs-CZ" sz="3200" b="1" dirty="0" smtClean="0">
                <a:solidFill>
                  <a:srgbClr val="0070C0"/>
                </a:solidFill>
              </a:rPr>
              <a:t>ima - ________                sáňky - ________                     </a:t>
            </a:r>
          </a:p>
          <a:p>
            <a:endParaRPr lang="cs-CZ" sz="3200" b="1" dirty="0">
              <a:solidFill>
                <a:srgbClr val="0070C0"/>
              </a:solidFill>
            </a:endParaRPr>
          </a:p>
          <a:p>
            <a:r>
              <a:rPr lang="cs-CZ" sz="3200" b="1" dirty="0" smtClean="0">
                <a:solidFill>
                  <a:srgbClr val="0070C0"/>
                </a:solidFill>
              </a:rPr>
              <a:t>________ - </a:t>
            </a:r>
            <a:r>
              <a:rPr lang="cs-CZ" sz="3200" b="1" dirty="0" err="1" smtClean="0">
                <a:solidFill>
                  <a:srgbClr val="0070C0"/>
                </a:solidFill>
              </a:rPr>
              <a:t>scarf</a:t>
            </a:r>
            <a:r>
              <a:rPr lang="cs-CZ" sz="3200" b="1" dirty="0" smtClean="0">
                <a:solidFill>
                  <a:srgbClr val="0070C0"/>
                </a:solidFill>
              </a:rPr>
              <a:t>                 __________ - </a:t>
            </a:r>
            <a:r>
              <a:rPr lang="cs-CZ" sz="3200" b="1" dirty="0" err="1" smtClean="0">
                <a:solidFill>
                  <a:srgbClr val="0070C0"/>
                </a:solidFill>
              </a:rPr>
              <a:t>snowflake</a:t>
            </a:r>
            <a:endParaRPr lang="cs-CZ" sz="3200" b="1" dirty="0" smtClean="0">
              <a:solidFill>
                <a:srgbClr val="0070C0"/>
              </a:solidFill>
            </a:endParaRPr>
          </a:p>
          <a:p>
            <a:endParaRPr lang="cs-CZ" sz="3200" b="1" dirty="0">
              <a:solidFill>
                <a:srgbClr val="0070C0"/>
              </a:solidFill>
            </a:endParaRPr>
          </a:p>
          <a:p>
            <a:r>
              <a:rPr lang="cs-CZ" sz="3200" b="1" dirty="0">
                <a:solidFill>
                  <a:srgbClr val="0070C0"/>
                </a:solidFill>
              </a:rPr>
              <a:t>s</a:t>
            </a:r>
            <a:r>
              <a:rPr lang="cs-CZ" sz="3200" b="1" dirty="0" smtClean="0">
                <a:solidFill>
                  <a:srgbClr val="0070C0"/>
                </a:solidFill>
              </a:rPr>
              <a:t>víčky - ________             děda Mráz - ___________</a:t>
            </a:r>
          </a:p>
          <a:p>
            <a:endParaRPr lang="cs-CZ" sz="3200" b="1" dirty="0">
              <a:solidFill>
                <a:srgbClr val="0070C0"/>
              </a:solidFill>
            </a:endParaRPr>
          </a:p>
          <a:p>
            <a:r>
              <a:rPr lang="cs-CZ" sz="3200" b="1" dirty="0" smtClean="0">
                <a:solidFill>
                  <a:srgbClr val="0070C0"/>
                </a:solidFill>
              </a:rPr>
              <a:t>               vánoční stromeček - _______________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  </a:t>
            </a:r>
          </a:p>
          <a:p>
            <a:r>
              <a:rPr lang="cs-CZ" sz="3200" b="1">
                <a:solidFill>
                  <a:srgbClr val="0070C0"/>
                </a:solidFill>
              </a:rPr>
              <a:t> </a:t>
            </a:r>
            <a:r>
              <a:rPr lang="cs-CZ" sz="3200" b="1" smtClean="0">
                <a:solidFill>
                  <a:srgbClr val="0070C0"/>
                </a:solidFill>
              </a:rPr>
              <a:t>                         </a:t>
            </a:r>
            <a:r>
              <a:rPr lang="cs-CZ" sz="3200" b="1" dirty="0" smtClean="0">
                <a:solidFill>
                  <a:srgbClr val="0070C0"/>
                </a:solidFill>
              </a:rPr>
              <a:t>__________ - </a:t>
            </a:r>
            <a:r>
              <a:rPr lang="cs-CZ" sz="3200" b="1" dirty="0" err="1" smtClean="0">
                <a:solidFill>
                  <a:srgbClr val="0070C0"/>
                </a:solidFill>
              </a:rPr>
              <a:t>snowman</a:t>
            </a:r>
            <a:endParaRPr lang="cs-CZ" sz="3200" b="1" dirty="0">
              <a:solidFill>
                <a:srgbClr val="0070C0"/>
              </a:solidFill>
            </a:endParaRPr>
          </a:p>
          <a:p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111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381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187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9</cp:revision>
  <dcterms:created xsi:type="dcterms:W3CDTF">2012-01-30T01:33:30Z</dcterms:created>
  <dcterms:modified xsi:type="dcterms:W3CDTF">2013-06-23T19:11:12Z</dcterms:modified>
</cp:coreProperties>
</file>