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64" r:id="rId6"/>
    <p:sldId id="266" r:id="rId7"/>
    <p:sldId id="265" r:id="rId8"/>
    <p:sldId id="260" r:id="rId9"/>
    <p:sldId id="263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f/f7/ASRock_K7VT4A_Pro_Mainboard_Labeled_English.svg" TargetMode="External"/><Relationship Id="rId2" Type="http://schemas.openxmlformats.org/officeDocument/2006/relationships/hyperlink" Target="http://upload.wikimedia.org/wikipedia/commons/c/cb/Motherboard_Baby_AT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d/dd/MicroATX_Motherboard_with_AMD_Athlon_Processor_2_Digon3.jpg" TargetMode="External"/><Relationship Id="rId4" Type="http://schemas.openxmlformats.org/officeDocument/2006/relationships/hyperlink" Target="http://upload.wikimedia.org/wikipedia/commons/0/0c/A790GXH-128M-Motherboar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576" y="2636912"/>
            <a:ext cx="7618413" cy="4033341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dirty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Název školy:	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Autor: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Mgr. Petr Novák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Název:	VY_32_INOVACE_01_F9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Číslo projektu:	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Téma: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MB Sloty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Anotace: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Prezentace o slotech na základní desce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Datum: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28. 8. 2012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Keywords:	slot, základní deska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pic>
        <p:nvPicPr>
          <p:cNvPr id="1026" name="Picture 2" descr="C:\Users\Petr\Desktop\DUMy\OPVK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59"/>
            <a:ext cx="9144000" cy="233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133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Rozšiřující </a:t>
            </a:r>
            <a:r>
              <a:rPr lang="cs-CZ" dirty="0" smtClean="0"/>
              <a:t>sloty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9174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Rozšiřující </a:t>
            </a:r>
            <a:r>
              <a:rPr lang="cs-CZ" dirty="0" smtClean="0"/>
              <a:t>sloty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umožňují </a:t>
            </a:r>
            <a:r>
              <a:rPr lang="cs-CZ" sz="2800" b="1" dirty="0"/>
              <a:t>připojit k </a:t>
            </a:r>
            <a:r>
              <a:rPr lang="cs-CZ" sz="2800" b="1" dirty="0" smtClean="0"/>
              <a:t>základní desce </a:t>
            </a:r>
            <a:r>
              <a:rPr lang="cs-CZ" sz="2800" b="1" dirty="0"/>
              <a:t>další zařízení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48880"/>
            <a:ext cx="6697938" cy="4488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903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112567"/>
          </a:xfrm>
        </p:spPr>
        <p:txBody>
          <a:bodyPr>
            <a:normAutofit/>
          </a:bodyPr>
          <a:lstStyle/>
          <a:p>
            <a:r>
              <a:rPr lang="cs-CZ" b="1" dirty="0"/>
              <a:t>ISA</a:t>
            </a:r>
            <a:r>
              <a:rPr lang="cs-CZ" dirty="0"/>
              <a:t> </a:t>
            </a:r>
            <a:r>
              <a:rPr lang="cs-CZ" dirty="0" smtClean="0"/>
              <a:t>– již </a:t>
            </a:r>
            <a:r>
              <a:rPr lang="cs-CZ" dirty="0"/>
              <a:t>nepoužívané. Dřív se používala pro připojení </a:t>
            </a:r>
            <a:r>
              <a:rPr lang="cs-CZ" dirty="0" smtClean="0"/>
              <a:t>grafických karet </a:t>
            </a:r>
            <a:r>
              <a:rPr lang="cs-CZ" dirty="0"/>
              <a:t>zvukových karet a </a:t>
            </a:r>
            <a:r>
              <a:rPr lang="cs-CZ" dirty="0" smtClean="0"/>
              <a:t>dalších zařízení</a:t>
            </a:r>
            <a:endParaRPr lang="cs-CZ" dirty="0"/>
          </a:p>
          <a:p>
            <a:r>
              <a:rPr lang="cs-CZ" b="1" dirty="0"/>
              <a:t>EISA</a:t>
            </a:r>
            <a:r>
              <a:rPr lang="cs-CZ" dirty="0"/>
              <a:t> </a:t>
            </a:r>
            <a:r>
              <a:rPr lang="cs-CZ" dirty="0" smtClean="0"/>
              <a:t>– Rozšíření </a:t>
            </a:r>
            <a:r>
              <a:rPr lang="cs-CZ" dirty="0"/>
              <a:t>ISA </a:t>
            </a:r>
            <a:r>
              <a:rPr lang="cs-CZ" dirty="0" smtClean="0"/>
              <a:t>slotu (Historie</a:t>
            </a:r>
            <a:r>
              <a:rPr lang="cs-CZ" dirty="0"/>
              <a:t>)</a:t>
            </a:r>
            <a:endParaRPr lang="cs-CZ" dirty="0"/>
          </a:p>
          <a:p>
            <a:r>
              <a:rPr lang="cs-CZ" b="1" dirty="0"/>
              <a:t>VESA</a:t>
            </a:r>
            <a:r>
              <a:rPr lang="cs-CZ" dirty="0"/>
              <a:t> </a:t>
            </a:r>
            <a:r>
              <a:rPr lang="cs-CZ" dirty="0" smtClean="0"/>
              <a:t>– Určeno </a:t>
            </a:r>
            <a:r>
              <a:rPr lang="cs-CZ" dirty="0"/>
              <a:t>pro grafické </a:t>
            </a:r>
            <a:r>
              <a:rPr lang="cs-CZ" dirty="0" smtClean="0"/>
              <a:t>karty (Historie</a:t>
            </a:r>
            <a:r>
              <a:rPr lang="cs-CZ" dirty="0"/>
              <a:t>)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169647"/>
            <a:ext cx="4624189" cy="2671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718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PCI</a:t>
            </a:r>
            <a:r>
              <a:rPr lang="cs-CZ" dirty="0"/>
              <a:t> – Dříve běžně používaný slot pro všechny karty. Nyní vytlačován PCI Express AGP</a:t>
            </a:r>
          </a:p>
          <a:p>
            <a:r>
              <a:rPr lang="cs-CZ" b="1" dirty="0"/>
              <a:t>PCI Express </a:t>
            </a:r>
            <a:r>
              <a:rPr lang="cs-CZ" dirty="0"/>
              <a:t>– Nástupce PCI a AGP - univerzální slot pro připojení jakéhokoliv typu přídavných karet (grafické, zvukové, síťové a další karty). Dosahuje mnohem vyšších přenosových rychlostí než </a:t>
            </a:r>
            <a:r>
              <a:rPr lang="cs-CZ" dirty="0" smtClean="0"/>
              <a:t>předchůdci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228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Vzhled základní desky se může lišit dle výrobce.</a:t>
            </a:r>
            <a:endParaRPr lang="cs-CZ" sz="28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933" y="2708920"/>
            <a:ext cx="6989044" cy="4038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792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Sloty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" y="1463642"/>
            <a:ext cx="8598279" cy="5394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1918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Zopakuj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88025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Zkus pojmenovat na této desce </a:t>
            </a:r>
            <a:r>
              <a:rPr lang="cs-CZ" sz="2800" b="1" dirty="0" smtClean="0"/>
              <a:t>základní sloty</a:t>
            </a:r>
            <a:r>
              <a:rPr lang="cs-CZ" sz="2800" b="1" dirty="0" smtClean="0"/>
              <a:t>:</a:t>
            </a:r>
            <a:endParaRPr lang="cs-CZ" sz="28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16832"/>
            <a:ext cx="5429080" cy="492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6381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467" y="1412776"/>
            <a:ext cx="5904656" cy="5351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Zaoblený obdélníkový popisek 6"/>
          <p:cNvSpPr/>
          <p:nvPr/>
        </p:nvSpPr>
        <p:spPr>
          <a:xfrm>
            <a:off x="122852" y="2780928"/>
            <a:ext cx="1262177" cy="1307517"/>
          </a:xfrm>
          <a:prstGeom prst="wedgeRoundRectCallout">
            <a:avLst>
              <a:gd name="adj1" fmla="val 135270"/>
              <a:gd name="adj2" fmla="val -15438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PCI sloty </a:t>
            </a:r>
            <a:r>
              <a:rPr lang="cs-CZ" b="1" dirty="0" smtClean="0"/>
              <a:t>pro rozšiřující karty</a:t>
            </a:r>
            <a:endParaRPr lang="cs-CZ" b="1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7596336" y="2780928"/>
            <a:ext cx="1262177" cy="1137195"/>
          </a:xfrm>
          <a:prstGeom prst="wedgeRoundRectCallout">
            <a:avLst>
              <a:gd name="adj1" fmla="val -159983"/>
              <a:gd name="adj2" fmla="val 48282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Procesor</a:t>
            </a:r>
            <a:endParaRPr lang="cs-CZ" b="1" dirty="0"/>
          </a:p>
        </p:txBody>
      </p:sp>
      <p:sp>
        <p:nvSpPr>
          <p:cNvPr id="9" name="Zaoblený obdélníkový popisek 8"/>
          <p:cNvSpPr/>
          <p:nvPr/>
        </p:nvSpPr>
        <p:spPr>
          <a:xfrm>
            <a:off x="7668344" y="4657042"/>
            <a:ext cx="1262177" cy="1137195"/>
          </a:xfrm>
          <a:prstGeom prst="wedgeRoundRectCallout">
            <a:avLst>
              <a:gd name="adj1" fmla="val -171602"/>
              <a:gd name="adj2" fmla="val 30076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Paměť</a:t>
            </a:r>
            <a:endParaRPr lang="cs-CZ" b="1" dirty="0"/>
          </a:p>
        </p:txBody>
      </p:sp>
      <p:sp>
        <p:nvSpPr>
          <p:cNvPr id="10" name="Zaoblený obdélníkový popisek 9"/>
          <p:cNvSpPr/>
          <p:nvPr/>
        </p:nvSpPr>
        <p:spPr>
          <a:xfrm>
            <a:off x="107503" y="5378178"/>
            <a:ext cx="1262177" cy="1137195"/>
          </a:xfrm>
          <a:prstGeom prst="wedgeRoundRectCallout">
            <a:avLst>
              <a:gd name="adj1" fmla="val 237789"/>
              <a:gd name="adj2" fmla="val 47524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Pevný disk</a:t>
            </a:r>
            <a:endParaRPr lang="cs-CZ" b="1" dirty="0"/>
          </a:p>
        </p:txBody>
      </p:sp>
      <p:sp>
        <p:nvSpPr>
          <p:cNvPr id="11" name="Zaoblený obdélníkový popisek 10"/>
          <p:cNvSpPr/>
          <p:nvPr/>
        </p:nvSpPr>
        <p:spPr>
          <a:xfrm>
            <a:off x="107502" y="4149080"/>
            <a:ext cx="1262177" cy="1137195"/>
          </a:xfrm>
          <a:prstGeom prst="wedgeRoundRectCallout">
            <a:avLst>
              <a:gd name="adj1" fmla="val 210451"/>
              <a:gd name="adj2" fmla="val -70814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AGP slot pro grafickou kartu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767111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3429000"/>
            <a:ext cx="9144000" cy="32403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buAutoNum type="arabicParenR"/>
            </a:pPr>
            <a:r>
              <a:rPr lang="cs-CZ" sz="1200" dirty="0" smtClean="0"/>
              <a:t>[cit. 2012-08-28] dostupné na: </a:t>
            </a:r>
            <a:r>
              <a:rPr lang="cs-CZ" sz="1200" dirty="0">
                <a:hlinkClick r:id="rId2"/>
              </a:rPr>
              <a:t>http://upload.wikimedia.org/wikipedia/commons/c/cb/Motherboard_Baby_AT.jpg </a:t>
            </a:r>
            <a:endParaRPr lang="cs-CZ" sz="1200" dirty="0" smtClean="0"/>
          </a:p>
          <a:p>
            <a:pPr marL="342900" indent="-342900">
              <a:buAutoNum type="arabicParenR"/>
            </a:pPr>
            <a:r>
              <a:rPr lang="cs-CZ" sz="1200" dirty="0" smtClean="0"/>
              <a:t>[</a:t>
            </a:r>
            <a:r>
              <a:rPr lang="cs-CZ" sz="1200" dirty="0"/>
              <a:t>cit. 2012-08-28] dostupné na</a:t>
            </a:r>
            <a:r>
              <a:rPr lang="cs-CZ" sz="1200" dirty="0" smtClean="0"/>
              <a:t>: </a:t>
            </a:r>
            <a:r>
              <a:rPr lang="cs-CZ" sz="1200" dirty="0">
                <a:hlinkClick r:id="rId3"/>
              </a:rPr>
              <a:t>http://upload.wikimedia.org/wikipedia/commons/f/f7/ASRock_K7VT4A_Pro_Mainboard_Labeled_English.svg</a:t>
            </a:r>
            <a:endParaRPr lang="cs-CZ" sz="1200" dirty="0" smtClean="0"/>
          </a:p>
          <a:p>
            <a:pPr marL="342900" indent="-342900">
              <a:buAutoNum type="arabicParenR"/>
            </a:pPr>
            <a:r>
              <a:rPr lang="cs-CZ" sz="1200" dirty="0" smtClean="0"/>
              <a:t>[</a:t>
            </a:r>
            <a:r>
              <a:rPr lang="cs-CZ" sz="1200" dirty="0"/>
              <a:t>cit. 2012-08-28] dostupné na</a:t>
            </a:r>
            <a:r>
              <a:rPr lang="cs-CZ" sz="1200" dirty="0" smtClean="0"/>
              <a:t>: </a:t>
            </a:r>
            <a:r>
              <a:rPr lang="cs-CZ" sz="1200" dirty="0">
                <a:hlinkClick r:id="rId4"/>
              </a:rPr>
              <a:t>http://upload.wikimedia.org/wikipedia/commons/0/0c/A790GXH-128M-Motherboard.jpg</a:t>
            </a:r>
            <a:endParaRPr lang="cs-CZ" sz="1200" dirty="0"/>
          </a:p>
          <a:p>
            <a:pPr marL="342900" indent="-342900">
              <a:buFont typeface="Wingdings 2"/>
              <a:buAutoNum type="arabicParenR"/>
            </a:pPr>
            <a:r>
              <a:rPr lang="cs-CZ" sz="1200" dirty="0" smtClean="0">
                <a:hlinkClick r:id="rId5"/>
              </a:rPr>
              <a:t>http</a:t>
            </a:r>
            <a:r>
              <a:rPr lang="cs-CZ" sz="1200" dirty="0">
                <a:hlinkClick r:id="rId5"/>
              </a:rPr>
              <a:t>://upload.wikimedia.org/wikipedia/commons/d/dd/MicroATX_Motherboard_with_AMD_Athlon_Processor_2_Digon3.jpg</a:t>
            </a: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 algn="ctr"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Použit </a:t>
            </a:r>
            <a:r>
              <a:rPr lang="cs-CZ" sz="1200" dirty="0">
                <a:solidFill>
                  <a:schemeClr val="tx1"/>
                </a:solidFill>
              </a:rPr>
              <a:t>výhradně obrazový materiál Creative </a:t>
            </a:r>
            <a:r>
              <a:rPr lang="cs-CZ" sz="1200" dirty="0" smtClean="0">
                <a:solidFill>
                  <a:schemeClr val="tx1"/>
                </a:solidFill>
              </a:rPr>
              <a:t>Commons, který lze opětovně použít s úpravami a to i komerčně.</a:t>
            </a:r>
            <a:endParaRPr lang="cs-CZ" sz="1200" dirty="0">
              <a:solidFill>
                <a:schemeClr val="tx1"/>
              </a:solidFill>
            </a:endParaRPr>
          </a:p>
          <a:p>
            <a:pPr marL="342900" indent="-342900">
              <a:buAutoNum type="arabicParenR"/>
            </a:pPr>
            <a:endParaRPr lang="cs-CZ" sz="14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6016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61</TotalTime>
  <Words>193</Words>
  <Application>Microsoft Office PowerPoint</Application>
  <PresentationFormat>Předvádění na obrazovce (4:3)</PresentationFormat>
  <Paragraphs>44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Modul</vt:lpstr>
      <vt:lpstr>Prezentace aplikace PowerPoint</vt:lpstr>
      <vt:lpstr>Rozšiřující sloty</vt:lpstr>
      <vt:lpstr>Rozšiřující sloty</vt:lpstr>
      <vt:lpstr>Druhy</vt:lpstr>
      <vt:lpstr>Druhy</vt:lpstr>
      <vt:lpstr>POZOR!</vt:lpstr>
      <vt:lpstr>Sloty</vt:lpstr>
      <vt:lpstr>Zopakuj si:</vt:lpstr>
      <vt:lpstr>Řešení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Rozšiřující sloty</dc:title>
  <cp:lastModifiedBy>Petr</cp:lastModifiedBy>
  <cp:revision>5</cp:revision>
  <dcterms:modified xsi:type="dcterms:W3CDTF">2013-09-30T12:11:08Z</dcterms:modified>
</cp:coreProperties>
</file>