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ED52"/>
    <a:srgbClr val="C50B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VY_32_INOVACE_18_AJ4_slovní zásoba – jaro a Velikonoce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 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1F60E6-AF27-4574-8EA6-057C77BA13B6}" type="presOf" srcId="{B651F6E3-6281-48DB-9319-2AEAFDAE7572}" destId="{974EAA48-1495-4C86-AC73-0E9F1747E3C6}" srcOrd="1" destOrd="0" presId="urn:microsoft.com/office/officeart/2005/8/layout/target3"/>
    <dgm:cxn modelId="{C6EEE4BE-3329-442B-8F49-A944EC4855A1}" type="presOf" srcId="{4E88AA4B-99E2-4F72-AB6C-6C19D79982AB}" destId="{7B828645-70C1-4D23-9096-85017B3815D3}" srcOrd="0" destOrd="0" presId="urn:microsoft.com/office/officeart/2005/8/layout/target3"/>
    <dgm:cxn modelId="{BCE08CCE-726C-48D0-BD44-909E6E2E570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8CD967-E0A1-42C0-B3CD-6102B4B81EF1}" type="presOf" srcId="{B651F6E3-6281-48DB-9319-2AEAFDAE7572}" destId="{F015BE57-5137-40D2-A44D-1B563514FC7F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66BC080D-8B35-4A0B-98A1-8FAD0992AF42}" type="presOf" srcId="{D8197B8C-B260-4A16-BDF4-0947B075E274}" destId="{27935CD7-A716-4E81-86AA-EB790E5F1F76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33A21CE2-311A-4BB7-9E9B-212A1CD5D694}" type="presOf" srcId="{4E88AA4B-99E2-4F72-AB6C-6C19D79982AB}" destId="{DB689421-4FD8-4F3B-A04A-70783B511D43}" srcOrd="1" destOrd="0" presId="urn:microsoft.com/office/officeart/2005/8/layout/target3"/>
    <dgm:cxn modelId="{365E5172-CA64-4D1C-B9A1-DA69AF7BCD1F}" type="presOf" srcId="{D1D4F407-5343-4D3F-B5B9-D407B03CAEB4}" destId="{AED2198E-93D5-4001-81B4-73124B309672}" srcOrd="1" destOrd="0" presId="urn:microsoft.com/office/officeart/2005/8/layout/target3"/>
    <dgm:cxn modelId="{43FE7F65-CD0F-4F8B-BA4F-5735335B4902}" type="presOf" srcId="{D1B46980-6531-4606-95E6-44980827E919}" destId="{EA045D43-8088-4E18-87BE-1789E3426A92}" srcOrd="0" destOrd="0" presId="urn:microsoft.com/office/officeart/2005/8/layout/target3"/>
    <dgm:cxn modelId="{E33545B5-8336-40E8-B9AE-7AF5DF08E027}" type="presOf" srcId="{D1B46980-6531-4606-95E6-44980827E919}" destId="{EDA7BD5C-7C80-4146-A761-C21E357D1ED8}" srcOrd="1" destOrd="0" presId="urn:microsoft.com/office/officeart/2005/8/layout/target3"/>
    <dgm:cxn modelId="{E8B24E7F-748D-4FAD-B09C-B9C5283B8C6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84655F18-57FD-48D5-B60A-8C572F32164A}" type="presOf" srcId="{D8197B8C-B260-4A16-BDF4-0947B075E274}" destId="{A0E60D87-231D-4C1B-925D-B828E83A1A2D}" srcOrd="0" destOrd="0" presId="urn:microsoft.com/office/officeart/2005/8/layout/target3"/>
    <dgm:cxn modelId="{26F58FC2-3EA3-49FF-9266-B5F749CC61C6}" type="presParOf" srcId="{333A1088-737F-45CB-B68E-254E46348037}" destId="{F5ABB229-8D3B-4694-996A-96F23CF14429}" srcOrd="0" destOrd="0" presId="urn:microsoft.com/office/officeart/2005/8/layout/target3"/>
    <dgm:cxn modelId="{1929775D-F966-4191-A7E3-F0136F2480F2}" type="presParOf" srcId="{333A1088-737F-45CB-B68E-254E46348037}" destId="{F41139FD-01EE-4571-8B17-4FB00FC51163}" srcOrd="1" destOrd="0" presId="urn:microsoft.com/office/officeart/2005/8/layout/target3"/>
    <dgm:cxn modelId="{7616471D-A063-4282-B422-67A2B0D5317F}" type="presParOf" srcId="{333A1088-737F-45CB-B68E-254E46348037}" destId="{D005CE8C-CC26-4C3E-AC11-E15060ECD759}" srcOrd="2" destOrd="0" presId="urn:microsoft.com/office/officeart/2005/8/layout/target3"/>
    <dgm:cxn modelId="{FC334767-2DEA-41D5-9529-DC60698D2489}" type="presParOf" srcId="{333A1088-737F-45CB-B68E-254E46348037}" destId="{9AC702C8-3868-4C82-9F95-6E789599D438}" srcOrd="3" destOrd="0" presId="urn:microsoft.com/office/officeart/2005/8/layout/target3"/>
    <dgm:cxn modelId="{494ED8B5-6F04-402B-BA33-F410AE391E98}" type="presParOf" srcId="{333A1088-737F-45CB-B68E-254E46348037}" destId="{C56AD104-0517-429B-A338-6BAAE22359FE}" srcOrd="4" destOrd="0" presId="urn:microsoft.com/office/officeart/2005/8/layout/target3"/>
    <dgm:cxn modelId="{81A29148-1524-48D8-88CA-7E28441287BB}" type="presParOf" srcId="{333A1088-737F-45CB-B68E-254E46348037}" destId="{7B828645-70C1-4D23-9096-85017B3815D3}" srcOrd="5" destOrd="0" presId="urn:microsoft.com/office/officeart/2005/8/layout/target3"/>
    <dgm:cxn modelId="{C10108A7-76EE-4AE7-9C91-60D1CAD17725}" type="presParOf" srcId="{333A1088-737F-45CB-B68E-254E46348037}" destId="{FB1C1992-71C7-4506-9692-28C1D8505AA7}" srcOrd="6" destOrd="0" presId="urn:microsoft.com/office/officeart/2005/8/layout/target3"/>
    <dgm:cxn modelId="{BB404592-F987-4396-A7E2-9260E8A8835F}" type="presParOf" srcId="{333A1088-737F-45CB-B68E-254E46348037}" destId="{F002FDA7-0EE0-4CD5-81B2-16EF8F133201}" srcOrd="7" destOrd="0" presId="urn:microsoft.com/office/officeart/2005/8/layout/target3"/>
    <dgm:cxn modelId="{9301DA01-4FA0-4FDB-AEA6-E9C2BAC7CE53}" type="presParOf" srcId="{333A1088-737F-45CB-B68E-254E46348037}" destId="{EA045D43-8088-4E18-87BE-1789E3426A92}" srcOrd="8" destOrd="0" presId="urn:microsoft.com/office/officeart/2005/8/layout/target3"/>
    <dgm:cxn modelId="{816CDD2C-B407-4A6B-B18A-6A93AD0E783C}" type="presParOf" srcId="{333A1088-737F-45CB-B68E-254E46348037}" destId="{8B95B813-8294-49E2-8E34-EBF96BCCE12F}" srcOrd="9" destOrd="0" presId="urn:microsoft.com/office/officeart/2005/8/layout/target3"/>
    <dgm:cxn modelId="{0D427C6F-7D73-40B9-AA5A-10201CF7F738}" type="presParOf" srcId="{333A1088-737F-45CB-B68E-254E46348037}" destId="{532874C7-98A7-4C2A-8FC0-2AA25848A5EE}" srcOrd="10" destOrd="0" presId="urn:microsoft.com/office/officeart/2005/8/layout/target3"/>
    <dgm:cxn modelId="{913F4CDA-B382-4841-B457-4312674E465B}" type="presParOf" srcId="{333A1088-737F-45CB-B68E-254E46348037}" destId="{F015BE57-5137-40D2-A44D-1B563514FC7F}" srcOrd="11" destOrd="0" presId="urn:microsoft.com/office/officeart/2005/8/layout/target3"/>
    <dgm:cxn modelId="{FC8806CB-FD3F-4ECA-83C9-47DB79EEE332}" type="presParOf" srcId="{333A1088-737F-45CB-B68E-254E46348037}" destId="{BF638725-8C2F-476E-BEB6-257F0C54AF4E}" srcOrd="12" destOrd="0" presId="urn:microsoft.com/office/officeart/2005/8/layout/target3"/>
    <dgm:cxn modelId="{4ACC5BBA-217A-4DE8-A332-99C467F7C8B3}" type="presParOf" srcId="{333A1088-737F-45CB-B68E-254E46348037}" destId="{5E54BAA7-8971-4D23-B6AD-C42AB79D4B13}" srcOrd="13" destOrd="0" presId="urn:microsoft.com/office/officeart/2005/8/layout/target3"/>
    <dgm:cxn modelId="{B71CF95C-15BC-45A2-B30D-DB125CEC91F5}" type="presParOf" srcId="{333A1088-737F-45CB-B68E-254E46348037}" destId="{A0E60D87-231D-4C1B-925D-B828E83A1A2D}" srcOrd="14" destOrd="0" presId="urn:microsoft.com/office/officeart/2005/8/layout/target3"/>
    <dgm:cxn modelId="{BF1250E9-B597-40BD-8EF2-BC5519A187E3}" type="presParOf" srcId="{333A1088-737F-45CB-B68E-254E46348037}" destId="{AED2198E-93D5-4001-81B4-73124B309672}" srcOrd="15" destOrd="0" presId="urn:microsoft.com/office/officeart/2005/8/layout/target3"/>
    <dgm:cxn modelId="{47E30278-B18E-4099-985A-518F5F3314BA}" type="presParOf" srcId="{333A1088-737F-45CB-B68E-254E46348037}" destId="{DB689421-4FD8-4F3B-A04A-70783B511D43}" srcOrd="16" destOrd="0" presId="urn:microsoft.com/office/officeart/2005/8/layout/target3"/>
    <dgm:cxn modelId="{3CF15337-33E4-477E-A251-92DA586B37A3}" type="presParOf" srcId="{333A1088-737F-45CB-B68E-254E46348037}" destId="{EDA7BD5C-7C80-4146-A761-C21E357D1ED8}" srcOrd="17" destOrd="0" presId="urn:microsoft.com/office/officeart/2005/8/layout/target3"/>
    <dgm:cxn modelId="{1B662F06-E52C-4AA0-ADC5-7F358D1A4AF9}" type="presParOf" srcId="{333A1088-737F-45CB-B68E-254E46348037}" destId="{974EAA48-1495-4C86-AC73-0E9F1747E3C6}" srcOrd="18" destOrd="0" presId="urn:microsoft.com/office/officeart/2005/8/layout/target3"/>
    <dgm:cxn modelId="{892C1B6A-556A-4F09-8CE5-6EBDFB73FAAF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VY_32_INOVACE_18_AJ4_slovní zásoba – jaro a Velikonoce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 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351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65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796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797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908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335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162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591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733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121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768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B3712-B6C7-48BC-8FF8-463DCA7822A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95046D-2500-4C6D-A90D-25BFE53475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882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5635626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49068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( i nižších pro nácvik slovíček) – procvičování slovní zásoby – jaro a velikonoce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Procvičování slovní zásoby 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1332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3600" y="314132"/>
            <a:ext cx="1242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easter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456097"/>
            <a:ext cx="18770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C50B90"/>
                </a:solidFill>
              </a:rPr>
              <a:t>bunny</a:t>
            </a:r>
            <a:endParaRPr lang="cs-CZ" sz="3200" b="1" dirty="0">
              <a:solidFill>
                <a:srgbClr val="C50B9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84366" y="334801"/>
            <a:ext cx="1044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3DED52"/>
                </a:solidFill>
              </a:rPr>
              <a:t>grass</a:t>
            </a:r>
            <a:endParaRPr lang="cs-CZ" sz="3200" b="1" dirty="0">
              <a:solidFill>
                <a:srgbClr val="3DED5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2402" y="5751475"/>
            <a:ext cx="9170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rose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86248" y="3442541"/>
            <a:ext cx="14500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70C0"/>
                </a:solidFill>
              </a:rPr>
              <a:t>flowers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86273" y="4064069"/>
            <a:ext cx="912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nest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84366" y="4027316"/>
            <a:ext cx="1098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BB05A1"/>
                </a:solidFill>
              </a:rPr>
              <a:t>spring</a:t>
            </a:r>
            <a:endParaRPr lang="cs-CZ" sz="2800" b="1" dirty="0">
              <a:solidFill>
                <a:srgbClr val="BB05A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5768" y="5787016"/>
            <a:ext cx="1130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FF00"/>
                </a:solidFill>
              </a:rPr>
              <a:t>tulips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Šárka\AppData\Local\Microsoft\Windows\Temporary Internet Files\Content.IE5\ULHL4B0D\MC900346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75" y="1053797"/>
            <a:ext cx="2038969" cy="180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000" y="594641"/>
            <a:ext cx="2214424" cy="202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Šárka\AppData\Local\Microsoft\Windows\Temporary Internet Files\Content.IE5\EGJ5CNF6\MP9003996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314" y="4716560"/>
            <a:ext cx="2278430" cy="182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6" descr="C:\Users\Šárka\AppData\Local\Microsoft\Windows\Temporary Internet Files\Content.IE5\U1TVM0PX\MP9004277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808" y="3338749"/>
            <a:ext cx="1957616" cy="2188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Šárka\AppData\Local\Microsoft\Windows\Temporary Internet Files\Content.IE5\GBUQ7T3F\MC9003381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556" y="1609493"/>
            <a:ext cx="1848056" cy="203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1" descr="C:\Users\Šárka\AppData\Local\Microsoft\Windows\Temporary Internet Files\Content.IE5\8MLMBS7H\MP9004022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570" y="1040873"/>
            <a:ext cx="1962046" cy="257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Šárka\AppData\Local\Microsoft\Windows\Temporary Internet Files\Content.IE5\GBUQ7T3F\MP90039049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75" y="3338749"/>
            <a:ext cx="1681643" cy="235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7" descr="C:\Users\Šárka\AppData\Local\Microsoft\Windows\Temporary Internet Files\Content.IE5\ULHL4B0D\MC9003605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045" y="4716560"/>
            <a:ext cx="1989079" cy="182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36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5993" y="1052435"/>
            <a:ext cx="9955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rose</a:t>
            </a: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</a:t>
            </a:r>
            <a:r>
              <a:rPr lang="cs-CZ" sz="2400" dirty="0" err="1" smtClean="0">
                <a:solidFill>
                  <a:prstClr val="black"/>
                </a:solidFill>
              </a:rPr>
              <a:t>nest</a:t>
            </a:r>
            <a:endParaRPr lang="cs-CZ" sz="2400" dirty="0" smtClean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</a:t>
            </a:r>
            <a:r>
              <a:rPr lang="cs-CZ" sz="2400" dirty="0" err="1" smtClean="0">
                <a:solidFill>
                  <a:prstClr val="black"/>
                </a:solidFill>
              </a:rPr>
              <a:t>bird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89059" y="5234476"/>
            <a:ext cx="15767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prstClr val="black"/>
                </a:solidFill>
              </a:rPr>
              <a:t>summer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   </a:t>
            </a:r>
            <a:r>
              <a:rPr lang="cs-CZ" sz="2400" dirty="0" err="1" smtClean="0">
                <a:solidFill>
                  <a:prstClr val="black"/>
                </a:solidFill>
              </a:rPr>
              <a:t>pencil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   </a:t>
            </a:r>
            <a:r>
              <a:rPr lang="cs-CZ" sz="2400" dirty="0" err="1" smtClean="0">
                <a:solidFill>
                  <a:prstClr val="black"/>
                </a:solidFill>
              </a:rPr>
              <a:t>bunny</a:t>
            </a:r>
            <a:r>
              <a:rPr lang="cs-CZ" sz="2400" dirty="0" smtClean="0">
                <a:solidFill>
                  <a:prstClr val="black"/>
                </a:solidFill>
              </a:rPr>
              <a:t>      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6578" y="3454122"/>
            <a:ext cx="13866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prstClr val="black"/>
                </a:solidFill>
              </a:rPr>
              <a:t>easter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err="1" smtClean="0">
                <a:solidFill>
                  <a:prstClr val="black"/>
                </a:solidFill>
              </a:rPr>
              <a:t>christmas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err="1" smtClean="0">
                <a:solidFill>
                  <a:prstClr val="black"/>
                </a:solidFill>
              </a:rPr>
              <a:t>winter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578" y="159791"/>
            <a:ext cx="8609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prstClr val="black"/>
                </a:solidFill>
              </a:rPr>
              <a:t>Zakroužkuj slovo, které odpovídá obrázku.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175022" y="947512"/>
            <a:ext cx="79207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prstClr val="black"/>
                </a:solidFill>
              </a:rPr>
              <a:t>egg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r</a:t>
            </a:r>
            <a:r>
              <a:rPr lang="cs-CZ" sz="2400" dirty="0" smtClean="0">
                <a:solidFill>
                  <a:prstClr val="black"/>
                </a:solidFill>
              </a:rPr>
              <a:t>ose 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err="1" smtClean="0">
                <a:solidFill>
                  <a:prstClr val="black"/>
                </a:solidFill>
              </a:rPr>
              <a:t>tulip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08197" y="2994037"/>
            <a:ext cx="313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prstClr val="black"/>
                </a:solidFill>
              </a:rPr>
              <a:t>tulips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easter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r>
              <a:rPr lang="cs-CZ" sz="2400" dirty="0" err="1" smtClean="0">
                <a:solidFill>
                  <a:prstClr val="black"/>
                </a:solidFill>
              </a:rPr>
              <a:t>wardrobe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3502" y="5242675"/>
            <a:ext cx="11725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winter</a:t>
            </a:r>
            <a:r>
              <a:rPr lang="cs-CZ" sz="2400" dirty="0" smtClean="0">
                <a:solidFill>
                  <a:prstClr val="black"/>
                </a:solidFill>
              </a:rPr>
              <a:t>  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flowers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err="1" smtClean="0">
                <a:solidFill>
                  <a:prstClr val="black"/>
                </a:solidFill>
              </a:rPr>
              <a:t>four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59982" y="6212172"/>
            <a:ext cx="2336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rose   </a:t>
            </a:r>
            <a:r>
              <a:rPr lang="cs-CZ" sz="2400" dirty="0" err="1" smtClean="0">
                <a:solidFill>
                  <a:prstClr val="black"/>
                </a:solidFill>
              </a:rPr>
              <a:t>read</a:t>
            </a:r>
            <a:r>
              <a:rPr lang="cs-CZ" sz="2400" dirty="0" smtClean="0">
                <a:solidFill>
                  <a:prstClr val="black"/>
                </a:solidFill>
              </a:rPr>
              <a:t>   </a:t>
            </a:r>
            <a:r>
              <a:rPr lang="cs-CZ" sz="2400" dirty="0" err="1" smtClean="0">
                <a:solidFill>
                  <a:prstClr val="black"/>
                </a:solidFill>
              </a:rPr>
              <a:t>grass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21117"/>
            <a:ext cx="1849952" cy="2158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93760"/>
            <a:ext cx="1896897" cy="2479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524" y="3224869"/>
            <a:ext cx="2020574" cy="2227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552" y="821117"/>
            <a:ext cx="1860288" cy="1700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14" y="4776286"/>
            <a:ext cx="2042845" cy="1868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709" y="824112"/>
            <a:ext cx="1546181" cy="21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268" y="2979494"/>
            <a:ext cx="2036763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60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480298">
            <a:off x="1838591" y="1761789"/>
            <a:ext cx="5962210" cy="646331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resdrosemunestlovtsflowersou</a:t>
            </a:r>
            <a:endParaRPr lang="cs-CZ" sz="36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540469">
            <a:off x="1201273" y="3333297"/>
            <a:ext cx="59918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aeueastereubunnyiopgrassgrsa</a:t>
            </a:r>
            <a:endParaRPr lang="cs-CZ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8781" y="587566"/>
            <a:ext cx="4829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prstClr val="black"/>
                </a:solidFill>
              </a:rPr>
              <a:t>Najdi a zakroužkuj slova v textu.</a:t>
            </a:r>
          </a:p>
        </p:txBody>
      </p:sp>
      <p:sp>
        <p:nvSpPr>
          <p:cNvPr id="5" name="TextovéPole 4"/>
          <p:cNvSpPr txBox="1"/>
          <p:nvPr/>
        </p:nvSpPr>
        <p:spPr>
          <a:xfrm rot="21250015">
            <a:off x="2306376" y="5051042"/>
            <a:ext cx="50266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suprespringoiptulipspoicn</a:t>
            </a:r>
            <a:endParaRPr lang="cs-CZ" sz="3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052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360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119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6</cp:revision>
  <dcterms:created xsi:type="dcterms:W3CDTF">2012-01-30T02:49:32Z</dcterms:created>
  <dcterms:modified xsi:type="dcterms:W3CDTF">2013-06-23T19:08:49Z</dcterms:modified>
</cp:coreProperties>
</file>