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5" r:id="rId7"/>
    <p:sldId id="260" r:id="rId8"/>
    <p:sldId id="266" r:id="rId9"/>
    <p:sldId id="267" r:id="rId10"/>
    <p:sldId id="268" r:id="rId11"/>
    <p:sldId id="269" r:id="rId12"/>
    <p:sldId id="26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30. 9. 2013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farm2.staticflickr.com/1007/813802261_9b7ff8d5e3_o.jpg" TargetMode="External"/><Relationship Id="rId3" Type="http://schemas.openxmlformats.org/officeDocument/2006/relationships/hyperlink" Target="http://upload.wikimedia.org/wikipedia/commons/b/b5/DVD_two_kinds.jpg" TargetMode="External"/><Relationship Id="rId7" Type="http://schemas.openxmlformats.org/officeDocument/2006/relationships/hyperlink" Target="http://upload.wikimedia.org/wikipedia/commons/c/c1/CD_layers.svg" TargetMode="External"/><Relationship Id="rId2" Type="http://schemas.openxmlformats.org/officeDocument/2006/relationships/hyperlink" Target="http://upload.wikimedia.org/wikipedia/commons/7/78/DVD_video_logo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2/2c/Compact_disk_data_layer_2d_3d.PNG" TargetMode="External"/><Relationship Id="rId5" Type="http://schemas.openxmlformats.org/officeDocument/2006/relationships/hyperlink" Target="http://upload.wikimedia.org/wikipedia/commons/8/82/DVD-RW_crop.JPG" TargetMode="External"/><Relationship Id="rId4" Type="http://schemas.openxmlformats.org/officeDocument/2006/relationships/hyperlink" Target="http://farm8.staticflickr.com/7139/7577833390_0cefe200de.jpg" TargetMode="External"/><Relationship Id="rId9" Type="http://schemas.openxmlformats.org/officeDocument/2006/relationships/hyperlink" Target="http://upload.wikimedia.org/wikipedia/commons/2/24/Asus_CD-ROM_driv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576" y="2636912"/>
            <a:ext cx="7618413" cy="4033341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dirty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 školy:	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Autor: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Mgr. Petr Novák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Název:	VY_32_INOVACE_01_F9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Číslo projektu:	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Téma: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DVD mechanika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Anotace: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Prezentace na téma </a:t>
            </a:r>
            <a:r>
              <a:rPr lang="cs-CZ" sz="1800" b="1" smtClean="0">
                <a:solidFill>
                  <a:schemeClr val="tx2"/>
                </a:solidFill>
                <a:latin typeface="Calibri" panose="020F0502020204030204" pitchFamily="34" charset="0"/>
              </a:rPr>
              <a:t>DVD </a:t>
            </a:r>
            <a:r>
              <a:rPr lang="cs-CZ" sz="1800" b="1" smtClean="0">
                <a:solidFill>
                  <a:schemeClr val="tx2"/>
                </a:solidFill>
                <a:latin typeface="Calibri" panose="020F0502020204030204" pitchFamily="34" charset="0"/>
              </a:rPr>
              <a:t>mechaniky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>
                <a:solidFill>
                  <a:schemeClr val="tx2"/>
                </a:solidFill>
                <a:latin typeface="Calibri" panose="020F0502020204030204" pitchFamily="34" charset="0"/>
              </a:rPr>
              <a:t>Datum:	</a:t>
            </a: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29. 8. 2012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800" b="1" dirty="0">
              <a:latin typeface="Calibri" panose="020F0502020204030204" pitchFamily="34" charset="0"/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Keywords:	DVD, mechanika</a:t>
            </a:r>
            <a:endParaRPr lang="cs-CZ" sz="1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1026" name="Picture 2" descr="C:\Users\Petr\Desktop\DUMy\OPVK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59"/>
            <a:ext cx="9144000" cy="233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273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DVD mechanika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83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cs-CZ" sz="2400" b="1" dirty="0" smtClean="0"/>
              <a:t>digitální optický datový nosič (</a:t>
            </a:r>
            <a:r>
              <a:rPr lang="cs-CZ" sz="2400" b="1" dirty="0"/>
              <a:t>Digital </a:t>
            </a:r>
            <a:r>
              <a:rPr lang="cs-CZ" sz="2400" b="1" dirty="0" err="1"/>
              <a:t>Versatile</a:t>
            </a:r>
            <a:r>
              <a:rPr lang="cs-CZ" sz="2400" b="1" dirty="0"/>
              <a:t> </a:t>
            </a:r>
            <a:r>
              <a:rPr lang="cs-CZ" sz="2400" b="1" dirty="0" err="1" smtClean="0"/>
              <a:t>Disc</a:t>
            </a:r>
            <a:r>
              <a:rPr lang="cs-CZ" sz="2400" b="1" dirty="0" smtClean="0"/>
              <a:t>)</a:t>
            </a:r>
          </a:p>
          <a:p>
            <a:pPr>
              <a:spcAft>
                <a:spcPts val="1200"/>
              </a:spcAft>
            </a:pPr>
            <a:r>
              <a:rPr lang="cs-CZ" sz="2400" b="1" dirty="0" smtClean="0"/>
              <a:t>může </a:t>
            </a:r>
            <a:r>
              <a:rPr lang="cs-CZ" sz="2400" b="1" dirty="0"/>
              <a:t>obsahovat </a:t>
            </a:r>
            <a:r>
              <a:rPr lang="cs-CZ" sz="2400" b="1" dirty="0" smtClean="0"/>
              <a:t>data či filmy </a:t>
            </a:r>
            <a:r>
              <a:rPr lang="cs-CZ" sz="2400" b="1" dirty="0"/>
              <a:t>ve vysoké obrazové a zvukové </a:t>
            </a:r>
            <a:r>
              <a:rPr lang="cs-CZ" sz="2400" b="1" dirty="0" smtClean="0"/>
              <a:t>kvalitě</a:t>
            </a:r>
            <a:endParaRPr lang="cs-CZ" sz="24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356992"/>
            <a:ext cx="4762500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467544" y="4005064"/>
            <a:ext cx="2376264" cy="864096"/>
          </a:xfrm>
          <a:prstGeom prst="wedgeRoundRectCallout">
            <a:avLst>
              <a:gd name="adj1" fmla="val 84952"/>
              <a:gd name="adj2" fmla="val -5385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Logo DVD</a:t>
            </a:r>
          </a:p>
          <a:p>
            <a:pPr algn="ctr"/>
            <a:r>
              <a:rPr lang="cs-CZ" b="1" dirty="0" smtClean="0"/>
              <a:t>(ochranná známka)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4777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kapacita </a:t>
            </a:r>
            <a:r>
              <a:rPr lang="cs-CZ" b="1" dirty="0" smtClean="0"/>
              <a:t>DVD nosiče je standardně 4,7 GB</a:t>
            </a:r>
          </a:p>
          <a:p>
            <a:r>
              <a:rPr lang="cs-CZ" b="1" dirty="0"/>
              <a:t>o</a:t>
            </a:r>
            <a:r>
              <a:rPr lang="cs-CZ" b="1" dirty="0" smtClean="0"/>
              <a:t>riginální DVD (např. filmové) mohou tuto kapacitu výrazně překročit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7089057" cy="3462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0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 mechanika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Ke četní a zápisu na DVD disk musí být v PC DVD mechanika (vypalovačka)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469" y="2359012"/>
            <a:ext cx="6048672" cy="4476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34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DVD-RW Přepisovatelný disk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1"/>
            <a:ext cx="8640960" cy="4772000"/>
          </a:xfrm>
        </p:spPr>
        <p:txBody>
          <a:bodyPr>
            <a:normAutofit/>
          </a:bodyPr>
          <a:lstStyle/>
          <a:p>
            <a:r>
              <a:rPr lang="cs-CZ" sz="2800" b="1" dirty="0"/>
              <a:t>d</a:t>
            </a:r>
            <a:r>
              <a:rPr lang="cs-CZ" sz="2800" b="1" dirty="0" smtClean="0"/>
              <a:t>isk s označením DVD-RW lze opětovně přepisovat</a:t>
            </a:r>
            <a:endParaRPr lang="cs-CZ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64904"/>
            <a:ext cx="4162425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526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/>
              <a:t>Princip zápisu na DVD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44008" y="1775191"/>
            <a:ext cx="4042792" cy="4625609"/>
          </a:xfrm>
        </p:spPr>
        <p:txBody>
          <a:bodyPr/>
          <a:lstStyle/>
          <a:p>
            <a:r>
              <a:rPr lang="cs-CZ" b="1" dirty="0"/>
              <a:t>m</a:t>
            </a:r>
            <a:r>
              <a:rPr lang="cs-CZ" b="1" dirty="0" smtClean="0"/>
              <a:t>echanikou je na disk vypálena stopa – viditelná pouze pod mikroskopem</a:t>
            </a:r>
            <a:endParaRPr lang="cs-CZ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6" t="4342" r="13926" b="53229"/>
          <a:stretch/>
        </p:blipFill>
        <p:spPr bwMode="auto">
          <a:xfrm>
            <a:off x="395536" y="1844823"/>
            <a:ext cx="4176464" cy="4176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125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 disk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32040" y="1775191"/>
            <a:ext cx="4032448" cy="4625609"/>
          </a:xfrm>
        </p:spPr>
        <p:txBody>
          <a:bodyPr/>
          <a:lstStyle/>
          <a:p>
            <a:r>
              <a:rPr lang="cs-CZ" b="1" dirty="0" smtClean="0"/>
              <a:t>Samotný disk je vyroben z více vrstev</a:t>
            </a:r>
          </a:p>
          <a:p>
            <a:r>
              <a:rPr lang="cs-CZ" b="1" dirty="0" smtClean="0"/>
              <a:t>Nad záznamovou vrstvou je ještě vrstva ochranná</a:t>
            </a:r>
            <a:endParaRPr lang="cs-CZ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01" b="13325"/>
          <a:stretch/>
        </p:blipFill>
        <p:spPr bwMode="auto">
          <a:xfrm>
            <a:off x="539551" y="1556792"/>
            <a:ext cx="4556497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8138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DVD mechanika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444208" y="1775191"/>
            <a:ext cx="2520280" cy="4625609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Mechanika DVD vyjmutá z PC bez spodního krytu</a:t>
            </a:r>
            <a:endParaRPr lang="cs-CZ" sz="24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2836"/>
            <a:ext cx="6186603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8436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Označení DVD mechaniky v PC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DVD mechanika je v PC standardně označena písmenem abecedy, následujícím po označení pevného disku</a:t>
            </a:r>
            <a:endParaRPr lang="cs-CZ" sz="28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56992"/>
            <a:ext cx="5481427" cy="338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6516216" y="3356992"/>
            <a:ext cx="2160240" cy="201622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000" b="1" u="sng" dirty="0" smtClean="0"/>
              <a:t>Příklad:</a:t>
            </a:r>
          </a:p>
          <a:p>
            <a:r>
              <a:rPr lang="cs-CZ" sz="2000" b="1" dirty="0" smtClean="0"/>
              <a:t>Disketa	A</a:t>
            </a:r>
          </a:p>
          <a:p>
            <a:r>
              <a:rPr lang="cs-CZ" sz="2000" b="1" dirty="0" smtClean="0"/>
              <a:t>HDD	C</a:t>
            </a:r>
          </a:p>
          <a:p>
            <a:r>
              <a:rPr lang="cs-CZ" sz="2000" b="1" dirty="0" smtClean="0"/>
              <a:t>DVD 	D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38432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33222" indent="-514350">
              <a:spcAft>
                <a:spcPts val="1200"/>
              </a:spcAft>
              <a:buFont typeface="+mj-lt"/>
              <a:buAutoNum type="arabicParenR"/>
            </a:pPr>
            <a:r>
              <a:rPr lang="cs-CZ" sz="2400" b="1" dirty="0" smtClean="0"/>
              <a:t>Co lze uložit na DVD?				</a:t>
            </a:r>
            <a:r>
              <a:rPr lang="cs-CZ" sz="2400" b="1" dirty="0" smtClean="0">
                <a:hlinkClick r:id="rId2" action="ppaction://hlinksldjump"/>
              </a:rPr>
              <a:t>Pomoc</a:t>
            </a:r>
            <a:endParaRPr lang="cs-CZ" sz="2400" b="1" dirty="0" smtClean="0"/>
          </a:p>
          <a:p>
            <a:pPr marL="633222" indent="-514350">
              <a:spcAft>
                <a:spcPts val="1200"/>
              </a:spcAft>
              <a:buFont typeface="+mj-lt"/>
              <a:buAutoNum type="arabicParenR"/>
            </a:pPr>
            <a:r>
              <a:rPr lang="cs-CZ" sz="2400" b="1" dirty="0" smtClean="0"/>
              <a:t>Co znamená DVD-RW?				</a:t>
            </a:r>
            <a:r>
              <a:rPr lang="cs-CZ" sz="2400" b="1" dirty="0" smtClean="0">
                <a:hlinkClick r:id="rId3" action="ppaction://hlinksldjump"/>
              </a:rPr>
              <a:t>Pomoc</a:t>
            </a:r>
            <a:endParaRPr lang="cs-CZ" sz="2400" b="1" dirty="0" smtClean="0"/>
          </a:p>
          <a:p>
            <a:pPr marL="633222" indent="-514350">
              <a:spcAft>
                <a:spcPts val="1200"/>
              </a:spcAft>
              <a:buFont typeface="+mj-lt"/>
              <a:buAutoNum type="arabicParenR"/>
            </a:pPr>
            <a:r>
              <a:rPr lang="cs-CZ" sz="2400" b="1" dirty="0" smtClean="0"/>
              <a:t>Jak je označena DVD mechanika v PC?	</a:t>
            </a:r>
            <a:r>
              <a:rPr lang="cs-CZ" sz="2400" b="1" dirty="0" smtClean="0">
                <a:hlinkClick r:id="rId4" action="ppaction://hlinksldjump"/>
              </a:rPr>
              <a:t>Pomoc</a:t>
            </a:r>
            <a:endParaRPr lang="cs-CZ" sz="2400" b="1" dirty="0" smtClean="0"/>
          </a:p>
          <a:p>
            <a:pPr marL="633222" indent="-514350">
              <a:spcAft>
                <a:spcPts val="1200"/>
              </a:spcAft>
              <a:buFont typeface="+mj-lt"/>
              <a:buAutoNum type="arabicParenR"/>
            </a:pPr>
            <a:r>
              <a:rPr lang="cs-CZ" sz="2400" b="1" dirty="0" smtClean="0"/>
              <a:t>Na co DVD využíváš ty?</a:t>
            </a:r>
          </a:p>
          <a:p>
            <a:pPr marL="118872" indent="0">
              <a:spcAft>
                <a:spcPts val="1200"/>
              </a:spcAft>
              <a:buNone/>
            </a:pPr>
            <a:endParaRPr lang="cs-CZ" sz="2400" b="1" dirty="0"/>
          </a:p>
          <a:p>
            <a:pPr marL="118872" indent="0" algn="ctr">
              <a:spcAft>
                <a:spcPts val="1200"/>
              </a:spcAft>
              <a:buNone/>
            </a:pPr>
            <a:r>
              <a:rPr lang="cs-CZ" sz="11500" b="1" dirty="0" smtClean="0">
                <a:solidFill>
                  <a:srgbClr val="C0000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25357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3429000"/>
            <a:ext cx="9144000" cy="32403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buAutoNum type="arabicParenR"/>
            </a:pPr>
            <a:r>
              <a:rPr lang="cs-CZ" sz="1200" dirty="0" smtClean="0"/>
              <a:t>[cit. 2012-08-29] dostupné na: </a:t>
            </a:r>
            <a:r>
              <a:rPr lang="cs-CZ" sz="1200" dirty="0">
                <a:hlinkClick r:id="rId2"/>
              </a:rPr>
              <a:t>http://upload.wikimedia.org/wikipedia/commons/7/78/DVD_video_logo.png</a:t>
            </a:r>
            <a:endParaRPr lang="cs-CZ" sz="1200" dirty="0" smtClean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3"/>
              </a:rPr>
              <a:t>http://upload.wikimedia.org/wikipedia/commons/b/b5/DVD_two_kinds.jpg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4"/>
              </a:rPr>
              <a:t>http://farm8.staticflickr.com/7139/7577833390_0cefe200de.jpg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5"/>
              </a:rPr>
              <a:t>http://upload.wikimedia.org/wikipedia/commons/8/82/DVD-RW_crop.JPG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6"/>
              </a:rPr>
              <a:t>http://upload.wikimedia.org/wikipedia/commons/2/2c/Compact_disk_data_layer_2d_3d.PNG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7"/>
              </a:rPr>
              <a:t>http://upload.wikimedia.org/wikipedia/commons/c/c1/CD_layers.svg</a:t>
            </a:r>
            <a:endParaRPr lang="cs-CZ" sz="1200" dirty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farm2.staticflickr.com/1007/813802261_9b7ff8d5e3_o.jpg</a:t>
            </a:r>
            <a:endParaRPr lang="cs-CZ" sz="1200" dirty="0" smtClean="0"/>
          </a:p>
          <a:p>
            <a:pPr marL="342900" indent="-342900">
              <a:buFont typeface="Wingdings 2"/>
              <a:buAutoNum type="arabicParenR"/>
            </a:pPr>
            <a:r>
              <a:rPr lang="cs-CZ" sz="1200" dirty="0"/>
              <a:t>[cit. 2012-08-29] dostupné na: </a:t>
            </a:r>
            <a:r>
              <a:rPr lang="cs-CZ" sz="1200" dirty="0" smtClean="0">
                <a:hlinkClick r:id="rId9"/>
              </a:rPr>
              <a:t>http</a:t>
            </a:r>
            <a:r>
              <a:rPr lang="cs-CZ" sz="1200" dirty="0">
                <a:hlinkClick r:id="rId9"/>
              </a:rPr>
              <a:t>://upload.wikimedia.org/wikipedia/commons/2/24/Asus_CD-ROM_drive.jpg</a:t>
            </a:r>
            <a:endParaRPr lang="cs-CZ" sz="1200" dirty="0"/>
          </a:p>
          <a:p>
            <a:pPr marL="342900" indent="-342900">
              <a:buAutoNum type="arabicParenR"/>
            </a:pPr>
            <a:endParaRPr lang="cs-CZ" sz="1200" dirty="0" smtClean="0"/>
          </a:p>
          <a:p>
            <a:pPr marL="0" indent="0" algn="ctr">
              <a:buNone/>
            </a:pPr>
            <a:r>
              <a:rPr lang="cs-CZ" sz="1200" dirty="0" smtClean="0">
                <a:solidFill>
                  <a:schemeClr val="tx1"/>
                </a:solidFill>
              </a:rPr>
              <a:t>Použit </a:t>
            </a:r>
            <a:r>
              <a:rPr lang="cs-CZ" sz="1200" dirty="0">
                <a:solidFill>
                  <a:schemeClr val="tx1"/>
                </a:solidFill>
              </a:rPr>
              <a:t>výhradně obrazový materiál Creative </a:t>
            </a:r>
            <a:r>
              <a:rPr lang="cs-CZ" sz="1200" dirty="0" smtClean="0">
                <a:solidFill>
                  <a:schemeClr val="tx1"/>
                </a:solidFill>
              </a:rPr>
              <a:t>Commons, který lze opětovně použít s úpravami a to i komerčně.</a:t>
            </a:r>
            <a:endParaRPr lang="cs-CZ" sz="1200" dirty="0">
              <a:solidFill>
                <a:schemeClr val="tx1"/>
              </a:solidFill>
            </a:endParaRPr>
          </a:p>
          <a:p>
            <a:pPr marL="342900" indent="-342900">
              <a:buAutoNum type="arabicParenR"/>
            </a:pPr>
            <a:endParaRPr lang="cs-CZ" sz="14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29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57</TotalTime>
  <Words>262</Words>
  <Application>Microsoft Office PowerPoint</Application>
  <PresentationFormat>Předvádění na obrazovce (4:3)</PresentationFormat>
  <Paragraphs>60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Modul</vt:lpstr>
      <vt:lpstr>Prezentace aplikace PowerPoint</vt:lpstr>
      <vt:lpstr>DVD mechanika</vt:lpstr>
      <vt:lpstr>DVD</vt:lpstr>
      <vt:lpstr>DVD</vt:lpstr>
      <vt:lpstr>DVD mechanika</vt:lpstr>
      <vt:lpstr>DVD-RW Přepisovatelný disk</vt:lpstr>
      <vt:lpstr>Princip zápisu na DVD</vt:lpstr>
      <vt:lpstr>DVD disk</vt:lpstr>
      <vt:lpstr>DVD mechanika</vt:lpstr>
      <vt:lpstr>Označení DVD mechaniky v PC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DVD mechanika</dc:title>
  <cp:lastModifiedBy>PN</cp:lastModifiedBy>
  <cp:revision>11</cp:revision>
  <dcterms:modified xsi:type="dcterms:W3CDTF">2013-09-30T19:08:07Z</dcterms:modified>
</cp:coreProperties>
</file>