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3" r:id="rId5"/>
    <p:sldId id="260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VY_32_INOVACE_19_AJ4_slovní zásoba - léto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 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A916CA-89B1-47CC-93BB-E3C9087154B3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609479C-7A64-4D86-83CA-D4A35DB0AEA9}" type="presOf" srcId="{D8197B8C-B260-4A16-BDF4-0947B075E274}" destId="{A0E60D87-231D-4C1B-925D-B828E83A1A2D}" srcOrd="0" destOrd="0" presId="urn:microsoft.com/office/officeart/2005/8/layout/target3"/>
    <dgm:cxn modelId="{AEAAB5B7-2204-4E0D-811C-BC9F79D61407}" type="presOf" srcId="{D8197B8C-B260-4A16-BDF4-0947B075E274}" destId="{27935CD7-A716-4E81-86AA-EB790E5F1F76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DA9947A-4135-441D-91F5-72F57CA1F9E7}" type="presOf" srcId="{B651F6E3-6281-48DB-9319-2AEAFDAE7572}" destId="{974EAA48-1495-4C86-AC73-0E9F1747E3C6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FD2C7048-4017-4954-B2D6-F1CFEA1E4D66}" type="presOf" srcId="{D1D4F407-5343-4D3F-B5B9-D407B03CAEB4}" destId="{AED2198E-93D5-4001-81B4-73124B309672}" srcOrd="1" destOrd="0" presId="urn:microsoft.com/office/officeart/2005/8/layout/target3"/>
    <dgm:cxn modelId="{6A7528E0-D077-4B1E-9A73-1EC44C9FF014}" type="presOf" srcId="{B651F6E3-6281-48DB-9319-2AEAFDAE7572}" destId="{F015BE57-5137-40D2-A44D-1B563514FC7F}" srcOrd="0" destOrd="0" presId="urn:microsoft.com/office/officeart/2005/8/layout/target3"/>
    <dgm:cxn modelId="{676ACCEB-C3D0-471B-B68E-AD896CC27068}" type="presOf" srcId="{D1D4F407-5343-4D3F-B5B9-D407B03CAEB4}" destId="{D005CE8C-CC26-4C3E-AC11-E15060ECD759}" srcOrd="0" destOrd="0" presId="urn:microsoft.com/office/officeart/2005/8/layout/target3"/>
    <dgm:cxn modelId="{F19055DB-99E6-44F6-B277-E478632661A3}" type="presOf" srcId="{D1B46980-6531-4606-95E6-44980827E919}" destId="{EDA7BD5C-7C80-4146-A761-C21E357D1ED8}" srcOrd="1" destOrd="0" presId="urn:microsoft.com/office/officeart/2005/8/layout/target3"/>
    <dgm:cxn modelId="{2E071B56-35AD-4009-AE8E-5ECF765DC0A6}" type="presOf" srcId="{4E88AA4B-99E2-4F72-AB6C-6C19D79982AB}" destId="{7B828645-70C1-4D23-9096-85017B3815D3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B10CA51-0FE5-49B4-B6D9-8E3259D78FF3}" type="presOf" srcId="{D1B46980-6531-4606-95E6-44980827E919}" destId="{EA045D43-8088-4E18-87BE-1789E3426A92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8F896746-B612-4B90-A681-0F999E7488BA}" type="presOf" srcId="{757F3AB3-0718-4624-B441-E567A8F0AB56}" destId="{333A1088-737F-45CB-B68E-254E46348037}" srcOrd="0" destOrd="0" presId="urn:microsoft.com/office/officeart/2005/8/layout/target3"/>
    <dgm:cxn modelId="{7A10B454-9778-41BC-A263-7A1D9EBD851A}" type="presParOf" srcId="{333A1088-737F-45CB-B68E-254E46348037}" destId="{F5ABB229-8D3B-4694-996A-96F23CF14429}" srcOrd="0" destOrd="0" presId="urn:microsoft.com/office/officeart/2005/8/layout/target3"/>
    <dgm:cxn modelId="{6723ED3E-2F74-40B7-9691-1F06B161682E}" type="presParOf" srcId="{333A1088-737F-45CB-B68E-254E46348037}" destId="{F41139FD-01EE-4571-8B17-4FB00FC51163}" srcOrd="1" destOrd="0" presId="urn:microsoft.com/office/officeart/2005/8/layout/target3"/>
    <dgm:cxn modelId="{AFA117AC-FCB4-4CF7-AD70-99AF853A845D}" type="presParOf" srcId="{333A1088-737F-45CB-B68E-254E46348037}" destId="{D005CE8C-CC26-4C3E-AC11-E15060ECD759}" srcOrd="2" destOrd="0" presId="urn:microsoft.com/office/officeart/2005/8/layout/target3"/>
    <dgm:cxn modelId="{2768EF0F-3203-41E6-A044-AEE19621AEEE}" type="presParOf" srcId="{333A1088-737F-45CB-B68E-254E46348037}" destId="{9AC702C8-3868-4C82-9F95-6E789599D438}" srcOrd="3" destOrd="0" presId="urn:microsoft.com/office/officeart/2005/8/layout/target3"/>
    <dgm:cxn modelId="{E01E43D4-E048-40FB-957B-98A20D741CA8}" type="presParOf" srcId="{333A1088-737F-45CB-B68E-254E46348037}" destId="{C56AD104-0517-429B-A338-6BAAE22359FE}" srcOrd="4" destOrd="0" presId="urn:microsoft.com/office/officeart/2005/8/layout/target3"/>
    <dgm:cxn modelId="{924B485F-B52A-4E90-AEB3-A11D09FA0DAA}" type="presParOf" srcId="{333A1088-737F-45CB-B68E-254E46348037}" destId="{7B828645-70C1-4D23-9096-85017B3815D3}" srcOrd="5" destOrd="0" presId="urn:microsoft.com/office/officeart/2005/8/layout/target3"/>
    <dgm:cxn modelId="{3EF47074-3676-422D-A217-105BE0A5C486}" type="presParOf" srcId="{333A1088-737F-45CB-B68E-254E46348037}" destId="{FB1C1992-71C7-4506-9692-28C1D8505AA7}" srcOrd="6" destOrd="0" presId="urn:microsoft.com/office/officeart/2005/8/layout/target3"/>
    <dgm:cxn modelId="{34EEFE7A-4E54-4947-AA73-E01D574B53FF}" type="presParOf" srcId="{333A1088-737F-45CB-B68E-254E46348037}" destId="{F002FDA7-0EE0-4CD5-81B2-16EF8F133201}" srcOrd="7" destOrd="0" presId="urn:microsoft.com/office/officeart/2005/8/layout/target3"/>
    <dgm:cxn modelId="{B4235592-62F5-47B4-A94D-D968E1F41C45}" type="presParOf" srcId="{333A1088-737F-45CB-B68E-254E46348037}" destId="{EA045D43-8088-4E18-87BE-1789E3426A92}" srcOrd="8" destOrd="0" presId="urn:microsoft.com/office/officeart/2005/8/layout/target3"/>
    <dgm:cxn modelId="{91B66931-1615-44A1-8593-CD7CD514FE84}" type="presParOf" srcId="{333A1088-737F-45CB-B68E-254E46348037}" destId="{8B95B813-8294-49E2-8E34-EBF96BCCE12F}" srcOrd="9" destOrd="0" presId="urn:microsoft.com/office/officeart/2005/8/layout/target3"/>
    <dgm:cxn modelId="{540FE563-FF2A-4D4B-A1EF-3ED8A96C6097}" type="presParOf" srcId="{333A1088-737F-45CB-B68E-254E46348037}" destId="{532874C7-98A7-4C2A-8FC0-2AA25848A5EE}" srcOrd="10" destOrd="0" presId="urn:microsoft.com/office/officeart/2005/8/layout/target3"/>
    <dgm:cxn modelId="{1A793BA1-4519-4A6C-9A60-FFBA3F837431}" type="presParOf" srcId="{333A1088-737F-45CB-B68E-254E46348037}" destId="{F015BE57-5137-40D2-A44D-1B563514FC7F}" srcOrd="11" destOrd="0" presId="urn:microsoft.com/office/officeart/2005/8/layout/target3"/>
    <dgm:cxn modelId="{8E8B0384-907E-4F40-9ADB-3D5266E7FB07}" type="presParOf" srcId="{333A1088-737F-45CB-B68E-254E46348037}" destId="{BF638725-8C2F-476E-BEB6-257F0C54AF4E}" srcOrd="12" destOrd="0" presId="urn:microsoft.com/office/officeart/2005/8/layout/target3"/>
    <dgm:cxn modelId="{671E9E96-FDD1-42AA-9F4D-666477C3D497}" type="presParOf" srcId="{333A1088-737F-45CB-B68E-254E46348037}" destId="{5E54BAA7-8971-4D23-B6AD-C42AB79D4B13}" srcOrd="13" destOrd="0" presId="urn:microsoft.com/office/officeart/2005/8/layout/target3"/>
    <dgm:cxn modelId="{FDBD8C84-32B9-43A8-912D-6FC6E5124CFB}" type="presParOf" srcId="{333A1088-737F-45CB-B68E-254E46348037}" destId="{A0E60D87-231D-4C1B-925D-B828E83A1A2D}" srcOrd="14" destOrd="0" presId="urn:microsoft.com/office/officeart/2005/8/layout/target3"/>
    <dgm:cxn modelId="{5FD64CA4-D6B9-4719-8614-A114D97A2854}" type="presParOf" srcId="{333A1088-737F-45CB-B68E-254E46348037}" destId="{AED2198E-93D5-4001-81B4-73124B309672}" srcOrd="15" destOrd="0" presId="urn:microsoft.com/office/officeart/2005/8/layout/target3"/>
    <dgm:cxn modelId="{A890BFD1-87B2-471C-84F1-6957D5DDE694}" type="presParOf" srcId="{333A1088-737F-45CB-B68E-254E46348037}" destId="{DB689421-4FD8-4F3B-A04A-70783B511D43}" srcOrd="16" destOrd="0" presId="urn:microsoft.com/office/officeart/2005/8/layout/target3"/>
    <dgm:cxn modelId="{7FEEECF5-B511-4A79-8D3E-BBECC6BF22FD}" type="presParOf" srcId="{333A1088-737F-45CB-B68E-254E46348037}" destId="{EDA7BD5C-7C80-4146-A761-C21E357D1ED8}" srcOrd="17" destOrd="0" presId="urn:microsoft.com/office/officeart/2005/8/layout/target3"/>
    <dgm:cxn modelId="{BEFBA796-874B-4DC9-AE17-46DF026ACC9A}" type="presParOf" srcId="{333A1088-737F-45CB-B68E-254E46348037}" destId="{974EAA48-1495-4C86-AC73-0E9F1747E3C6}" srcOrd="18" destOrd="0" presId="urn:microsoft.com/office/officeart/2005/8/layout/target3"/>
    <dgm:cxn modelId="{04DBF18B-3038-415C-8CF9-190C52CC9285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VY_32_INOVACE_19_AJ4_slovní zásoba - léto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 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111BAB-7A70-4B0C-8D38-652E979EFB5A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8F596-B1B3-4BB7-8E62-E0D314919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88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40688-6A8E-4FB3-A3DC-66F7BA8B760F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624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017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837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603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253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395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982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359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475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63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72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27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17BE0-6D95-42C3-B104-386D82AAC2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BF133B-4199-4A30-9EB9-E65B06F5E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67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5385849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3906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( i nižších pro nácvik slovíček) – procvičování slovní zásoby – léto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Procvičování slovní zásoby 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8714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Šárka\AppData\Local\Microsoft\Windows\Temporary Internet Files\Content.IE5\VJMCSPR3\MP9003848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856"/>
            <a:ext cx="2273299" cy="255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VIF398T1\MP9002016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89" y="4994424"/>
            <a:ext cx="2550359" cy="151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SYBD9DKJ\MP9001779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045" y="318759"/>
            <a:ext cx="1860246" cy="257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árka\AppData\Local\Microsoft\Windows\Temporary Internet Files\Content.IE5\ULHL4B0D\MC9003244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045" y="3109606"/>
            <a:ext cx="2432633" cy="118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Šárka\AppData\Local\Microsoft\Windows\Temporary Internet Files\Content.IE5\R7BTQ0BN\MC900359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245" y="5118426"/>
            <a:ext cx="1827850" cy="150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ULHL4B0D\MC9003564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46" y="3676695"/>
            <a:ext cx="1978094" cy="230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Šárka\AppData\Local\Microsoft\Windows\Temporary Internet Files\Content.IE5\GG2KGOOE\MC9003208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967" y="2537735"/>
            <a:ext cx="1940157" cy="224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Šárka\AppData\Local\Microsoft\Windows\Temporary Internet Files\Content.IE5\VIF398T1\MP90040677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144" y="810537"/>
            <a:ext cx="2273406" cy="151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6268" y="2496632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3300"/>
                </a:solidFill>
              </a:rPr>
              <a:t>summer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11775" y="5024656"/>
            <a:ext cx="36580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s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>
                <a:solidFill>
                  <a:srgbClr val="0070C0"/>
                </a:solidFill>
              </a:rPr>
              <a:t>e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6089" y="5986216"/>
            <a:ext cx="1637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C000"/>
                </a:solidFill>
              </a:rPr>
              <a:t>suncream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5017130"/>
            <a:ext cx="17572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</a:rPr>
              <a:t>sunglasses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467348" y="268121"/>
            <a:ext cx="40908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h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l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l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s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46170" y="261215"/>
            <a:ext cx="1715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swimming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8317" y="2926681"/>
            <a:ext cx="14976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F33CC"/>
                </a:solidFill>
              </a:rPr>
              <a:t>s</a:t>
            </a:r>
            <a:r>
              <a:rPr lang="cs-CZ" sz="2400" b="1" dirty="0" err="1" smtClean="0">
                <a:solidFill>
                  <a:srgbClr val="FF33CC"/>
                </a:solidFill>
              </a:rPr>
              <a:t>wimming</a:t>
            </a:r>
            <a:endParaRPr lang="cs-CZ" sz="2400" b="1" dirty="0" smtClean="0">
              <a:solidFill>
                <a:srgbClr val="FF33CC"/>
              </a:solidFill>
            </a:endParaRPr>
          </a:p>
          <a:p>
            <a:r>
              <a:rPr lang="cs-CZ" sz="2400" b="1" dirty="0" smtClean="0">
                <a:solidFill>
                  <a:srgbClr val="FF33CC"/>
                </a:solidFill>
              </a:rPr>
              <a:t> </a:t>
            </a:r>
            <a:r>
              <a:rPr lang="cs-CZ" sz="2400" b="1" dirty="0" err="1" smtClean="0">
                <a:solidFill>
                  <a:srgbClr val="FF33CC"/>
                </a:solidFill>
              </a:rPr>
              <a:t>costume</a:t>
            </a:r>
            <a:endParaRPr lang="cs-CZ" sz="2400" b="1" dirty="0">
              <a:solidFill>
                <a:srgbClr val="FF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8091" y="4342501"/>
            <a:ext cx="800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tent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78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4064" y="40030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>
                <a:solidFill>
                  <a:prstClr val="black"/>
                </a:solidFill>
              </a:rPr>
              <a:t>Doplň chybějící písmena do slov.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67194" y="1449125"/>
            <a:ext cx="23807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</a:rPr>
              <a:t>_ _ m _ _ r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9960"/>
            <a:ext cx="3265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  </a:t>
            </a:r>
            <a:r>
              <a:rPr lang="cs-CZ" sz="4000" b="1" dirty="0">
                <a:solidFill>
                  <a:srgbClr val="FFC000"/>
                </a:solidFill>
              </a:rPr>
              <a:t> </a:t>
            </a:r>
            <a:r>
              <a:rPr lang="cs-CZ" sz="4000" b="1" dirty="0">
                <a:solidFill>
                  <a:srgbClr val="7030A0"/>
                </a:solidFill>
              </a:rPr>
              <a:t>_ _ _ </a:t>
            </a:r>
            <a:r>
              <a:rPr lang="cs-CZ" sz="4000" b="1" dirty="0" err="1">
                <a:solidFill>
                  <a:srgbClr val="7030A0"/>
                </a:solidFill>
              </a:rPr>
              <a:t>cr</a:t>
            </a:r>
            <a:r>
              <a:rPr lang="cs-CZ" sz="4000" b="1" dirty="0">
                <a:solidFill>
                  <a:srgbClr val="7030A0"/>
                </a:solidFill>
              </a:rPr>
              <a:t> _ _ _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15" y="4654876"/>
            <a:ext cx="32015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b="1" dirty="0">
                <a:solidFill>
                  <a:srgbClr val="7030A0"/>
                </a:solidFill>
              </a:rPr>
              <a:t>s _ _ _ _ _ _ g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0913" y="2710661"/>
            <a:ext cx="288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C000"/>
                </a:solidFill>
              </a:rPr>
              <a:t>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23728" y="2417017"/>
            <a:ext cx="55627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_ _ _ _ mi_ _    _ _ _ _u_ _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54322" y="3537882"/>
            <a:ext cx="37481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</a:rPr>
              <a:t>_ _ _ </a:t>
            </a:r>
            <a:r>
              <a:rPr lang="cs-CZ" sz="4000" b="1" dirty="0" err="1">
                <a:solidFill>
                  <a:srgbClr val="00B0F0"/>
                </a:solidFill>
              </a:rPr>
              <a:t>gl</a:t>
            </a:r>
            <a:r>
              <a:rPr lang="cs-CZ" sz="4000" b="1" dirty="0">
                <a:solidFill>
                  <a:srgbClr val="00B0F0"/>
                </a:solidFill>
              </a:rPr>
              <a:t> _ _ _ _ _ 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628163" y="3537881"/>
            <a:ext cx="21996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_ he_ _ _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4654875"/>
            <a:ext cx="1473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</a:rPr>
              <a:t>_ _ _ 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252222" y="4654874"/>
            <a:ext cx="12939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_ _ a </a:t>
            </a:r>
          </a:p>
        </p:txBody>
      </p:sp>
    </p:spTree>
    <p:extLst>
      <p:ext uri="{BB962C8B-B14F-4D97-AF65-F5344CB8AC3E}">
        <p14:creationId xmlns:p14="http://schemas.microsoft.com/office/powerpoint/2010/main" val="409425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886846"/>
              </p:ext>
            </p:extLst>
          </p:nvPr>
        </p:nvGraphicFramePr>
        <p:xfrm>
          <a:off x="1187624" y="836712"/>
          <a:ext cx="6792423" cy="579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</a:tblGrid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W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404664"/>
            <a:ext cx="2317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tajenku.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47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559676"/>
              </p:ext>
            </p:extLst>
          </p:nvPr>
        </p:nvGraphicFramePr>
        <p:xfrm>
          <a:off x="1187624" y="836712"/>
          <a:ext cx="6792423" cy="579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  <a:gridCol w="617493"/>
              </a:tblGrid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4817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404664"/>
            <a:ext cx="2317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Doplň tajenku.</a:t>
            </a:r>
          </a:p>
        </p:txBody>
      </p:sp>
    </p:spTree>
    <p:extLst>
      <p:ext uri="{BB962C8B-B14F-4D97-AF65-F5344CB8AC3E}">
        <p14:creationId xmlns:p14="http://schemas.microsoft.com/office/powerpoint/2010/main" val="146242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200</Words>
  <Application>Microsoft Office PowerPoint</Application>
  <PresentationFormat>Předvádění na obrazovce (4:3)</PresentationFormat>
  <Paragraphs>84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8</cp:revision>
  <dcterms:created xsi:type="dcterms:W3CDTF">2012-01-30T03:41:52Z</dcterms:created>
  <dcterms:modified xsi:type="dcterms:W3CDTF">2013-06-23T19:15:22Z</dcterms:modified>
</cp:coreProperties>
</file>