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a/a3/KL_USSR_T34BM1_Z80_Black_Background.jpg" TargetMode="External"/><Relationship Id="rId2" Type="http://schemas.openxmlformats.org/officeDocument/2006/relationships/hyperlink" Target="http://upload.wikimedia.org/wikipedia/commons/e/e2/Bios_chip-Phoenix_199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-skladka.cz/images/stories/jakna/biosboot/pcbios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484313"/>
            <a:ext cx="7618040" cy="489743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 školy:	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Autor: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Mgr. Petr Novák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Název:	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Číslo projektu:	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Téma: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BIOS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Anotace: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Vysvětlení pojmu BIOS, možnosti úpravy, nebezpečí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Datum: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28. 6. 2013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Keywords:	</a:t>
            </a:r>
            <a:r>
              <a:rPr lang="cs-CZ" sz="1800" b="1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bios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, input, output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188640"/>
            <a:ext cx="6120680" cy="11976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8482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b="1" dirty="0" smtClean="0"/>
              <a:t>BIOS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591339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996951"/>
            <a:ext cx="8352927" cy="3129211"/>
          </a:xfrm>
        </p:spPr>
        <p:txBody>
          <a:bodyPr/>
          <a:lstStyle/>
          <a:p>
            <a:r>
              <a:rPr lang="cs-CZ" dirty="0" smtClean="0"/>
              <a:t>Zkratka </a:t>
            </a:r>
            <a:r>
              <a:rPr lang="cs-CZ" dirty="0"/>
              <a:t>anglického </a:t>
            </a:r>
            <a:r>
              <a:rPr lang="cs-CZ" dirty="0" smtClean="0"/>
              <a:t>výrazu: </a:t>
            </a:r>
            <a:r>
              <a:rPr lang="cs-CZ" b="1" dirty="0">
                <a:solidFill>
                  <a:srgbClr val="FF0000"/>
                </a:solidFill>
              </a:rPr>
              <a:t>B</a:t>
            </a:r>
            <a:r>
              <a:rPr lang="cs-CZ" b="1" dirty="0"/>
              <a:t>asic 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nput-</a:t>
            </a: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/>
              <a:t>utput 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dirty="0" err="1" smtClean="0"/>
              <a:t>ystem</a:t>
            </a:r>
            <a:endParaRPr lang="cs-CZ" b="1" dirty="0" smtClean="0"/>
          </a:p>
          <a:p>
            <a:r>
              <a:rPr lang="cs-CZ" dirty="0"/>
              <a:t>Přeloženo znamená: </a:t>
            </a:r>
            <a:r>
              <a:rPr lang="cs-CZ" b="1" dirty="0"/>
              <a:t>základní vstupně–výstupní </a:t>
            </a:r>
            <a:r>
              <a:rPr lang="cs-CZ" b="1" dirty="0" smtClean="0"/>
              <a:t>funkce PC</a:t>
            </a:r>
          </a:p>
          <a:p>
            <a:r>
              <a:rPr lang="cs-CZ" dirty="0" smtClean="0"/>
              <a:t>Jde o vůbec základní firmware (program) uložený přímo v základní desce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vlastně BIOS?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2016224" cy="2236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508104" y="5013176"/>
            <a:ext cx="2304256" cy="936104"/>
          </a:xfrm>
          <a:prstGeom prst="wedgeRoundRectCallout">
            <a:avLst>
              <a:gd name="adj1" fmla="val -74368"/>
              <a:gd name="adj2" fmla="val 2103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Flash paměť s naprogramovaným BIOSem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9430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Důležitý při startu počítače</a:t>
            </a:r>
          </a:p>
          <a:p>
            <a:r>
              <a:rPr lang="cs-CZ" dirty="0" smtClean="0"/>
              <a:t>Inicializuje a konfiguruje připojená zařízení - hardware</a:t>
            </a:r>
          </a:p>
          <a:p>
            <a:r>
              <a:rPr lang="cs-CZ" dirty="0" smtClean="0"/>
              <a:t>Spouští operační systém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BIOS – jeho funkce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0" t="15517" r="6082" b="16683"/>
          <a:stretch/>
        </p:blipFill>
        <p:spPr bwMode="auto">
          <a:xfrm>
            <a:off x="827584" y="4437112"/>
            <a:ext cx="4390846" cy="1785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940152" y="4446967"/>
            <a:ext cx="2736304" cy="936104"/>
          </a:xfrm>
          <a:prstGeom prst="wedgeRoundRectCallout">
            <a:avLst>
              <a:gd name="adj1" fmla="val -74565"/>
              <a:gd name="adj2" fmla="val 4407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Vyjmutá Flash paměť s naprogramovaným BIOSem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1149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Přístup do BIOSu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80928"/>
            <a:ext cx="5524500" cy="384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39552" y="2859154"/>
            <a:ext cx="2304256" cy="2226030"/>
          </a:xfrm>
          <a:prstGeom prst="wedgeRoundRectCallout">
            <a:avLst>
              <a:gd name="adj1" fmla="val 65646"/>
              <a:gd name="adj2" fmla="val 6835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Většinou přidržením klávesy DEL při startu PC</a:t>
            </a:r>
          </a:p>
          <a:p>
            <a:pPr algn="ctr"/>
            <a:r>
              <a:rPr lang="cs-CZ" b="1" dirty="0" smtClean="0"/>
              <a:t>(výrobce může definovat jinou klávesu např. F2)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2659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780927"/>
            <a:ext cx="8280919" cy="3345235"/>
          </a:xfrm>
        </p:spPr>
        <p:txBody>
          <a:bodyPr/>
          <a:lstStyle/>
          <a:p>
            <a:r>
              <a:rPr lang="cs-CZ" dirty="0" smtClean="0"/>
              <a:t>Vyhni se neodborným zásahům v BIOSu</a:t>
            </a:r>
          </a:p>
          <a:p>
            <a:r>
              <a:rPr lang="cs-CZ" dirty="0" smtClean="0"/>
              <a:t>Každá změna v nastavení BIOSu může mít fatální následky na chod PC</a:t>
            </a:r>
          </a:p>
          <a:p>
            <a:r>
              <a:rPr lang="cs-CZ" dirty="0" smtClean="0"/>
              <a:t>PC se dokonce nemusí vůbec spustit.</a:t>
            </a:r>
          </a:p>
          <a:p>
            <a:r>
              <a:rPr lang="cs-CZ" dirty="0" smtClean="0"/>
              <a:t>V případě problému zvol: </a:t>
            </a:r>
            <a:r>
              <a:rPr lang="cs-CZ" b="1" dirty="0" smtClean="0"/>
              <a:t>LOAD OPTIMIZED DEFAULTS </a:t>
            </a:r>
            <a:r>
              <a:rPr lang="cs-CZ" dirty="0" smtClean="0"/>
              <a:t>– jde o výchozí a funkční nastavení BIOSu výrobcem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POZOR!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305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vlastně BIOS?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Jakou má v PC funkci?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Mohu ho spravovat?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Je dobré ho spravovat?	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598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3429000"/>
            <a:ext cx="9144000" cy="32403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2"/>
              </a:rPr>
              <a:t>http://upload.wikimedia.org/wikipedia/commons/e/e2/Bios_chip-Phoenix_1998.jpg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3"/>
              </a:rPr>
              <a:t>https://upload.wikimedia.org/wikipedia/commons/a/a3/KL_USSR_T34BM1_Z80_Black_Background.jpg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/>
              <a:t>[cit. 2012-06-28]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4"/>
              </a:rPr>
              <a:t>http://www.i-skladka.cz/images/stories/jakna/biosboot/pcbiosa1.jpg</a:t>
            </a:r>
            <a:endParaRPr lang="cs-CZ" sz="1200" dirty="0"/>
          </a:p>
          <a:p>
            <a:pPr marL="0" indent="0" algn="ctr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Použit </a:t>
            </a:r>
            <a:r>
              <a:rPr lang="cs-CZ" sz="1200" dirty="0">
                <a:solidFill>
                  <a:schemeClr val="tx1"/>
                </a:solidFill>
              </a:rPr>
              <a:t>výhradně obrazový materiál Creative </a:t>
            </a:r>
            <a:r>
              <a:rPr lang="cs-CZ" sz="1200" dirty="0" smtClean="0">
                <a:solidFill>
                  <a:schemeClr val="tx1"/>
                </a:solidFill>
              </a:rPr>
              <a:t>Commons, který lze opětovně použít s úpravami a to i komerčně.</a:t>
            </a:r>
            <a:endParaRPr lang="cs-CZ" sz="1200" dirty="0">
              <a:solidFill>
                <a:schemeClr val="tx1"/>
              </a:solidFill>
            </a:endParaRPr>
          </a:p>
          <a:p>
            <a:pPr marL="342900" indent="-342900">
              <a:buAutoNum type="arabicParenR"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16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</TotalTime>
  <Words>191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BIOS</vt:lpstr>
      <vt:lpstr>Co je vlastně BIOS?</vt:lpstr>
      <vt:lpstr>BIOS – jeho funkce</vt:lpstr>
      <vt:lpstr>Přístup do BIOSu</vt:lpstr>
      <vt:lpstr>POZOR!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Petr</cp:lastModifiedBy>
  <cp:revision>6</cp:revision>
  <dcterms:modified xsi:type="dcterms:W3CDTF">2013-09-16T07:38:42Z</dcterms:modified>
</cp:coreProperties>
</file>