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cdn.fotopedia.com/flickr-870541296-hd.jpg" TargetMode="External"/><Relationship Id="rId7" Type="http://schemas.openxmlformats.org/officeDocument/2006/relationships/hyperlink" Target="http://upload.wikimedia.org/wikipedia/commons/7/7e/USB_3.0_A_Buchse_13.jpg" TargetMode="External"/><Relationship Id="rId2" Type="http://schemas.openxmlformats.org/officeDocument/2006/relationships/hyperlink" Target="http://farm7.staticflickr.com/6181/6119774674_8f55e7a31f_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0/A-B_Usb_Cable.jpg" TargetMode="External"/><Relationship Id="rId5" Type="http://schemas.openxmlformats.org/officeDocument/2006/relationships/hyperlink" Target="http://farm3.staticflickr.com/2181/2148761728_0f96b74e5a.jpg" TargetMode="External"/><Relationship Id="rId4" Type="http://schemas.openxmlformats.org/officeDocument/2006/relationships/hyperlink" Target="http://upload.wikimedia.org/wikipedia/commons/3/31/EToken_PRO_US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33772" y="2336374"/>
            <a:ext cx="8676456" cy="404537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 školy:	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Autor: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Mgr. Petr Novák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Název:	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Číslo projektu:	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Téma: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USB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Anotace: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Objasnění pojmu USB a jeho 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využití.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Datum: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28. 6. 2013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Keywords:	</a:t>
            </a:r>
            <a:r>
              <a:rPr lang="cs-CZ" sz="1800" b="1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usb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, externí zařízení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75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/>
              <a:t>USB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211658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USB –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niversal 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erial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us</a:t>
            </a:r>
          </a:p>
          <a:p>
            <a:r>
              <a:rPr lang="cs-CZ" dirty="0" smtClean="0"/>
              <a:t>Jde o univerzální sériovou sběrnici</a:t>
            </a:r>
          </a:p>
          <a:p>
            <a:r>
              <a:rPr lang="cs-CZ" dirty="0" smtClean="0"/>
              <a:t>Moderní způsob připojení externích zařízení</a:t>
            </a:r>
          </a:p>
          <a:p>
            <a:r>
              <a:rPr lang="cs-CZ" dirty="0"/>
              <a:t>Výhoda </a:t>
            </a:r>
            <a:r>
              <a:rPr lang="cs-CZ" dirty="0" err="1"/>
              <a:t>Plug</a:t>
            </a:r>
            <a:r>
              <a:rPr lang="cs-CZ" dirty="0"/>
              <a:t> and </a:t>
            </a:r>
            <a:r>
              <a:rPr lang="cs-CZ" dirty="0" smtClean="0"/>
              <a:t>Play – není nutné vypínat PC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USB vysvětlení pojmu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62293"/>
            <a:ext cx="3816424" cy="229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42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675467"/>
            <a:ext cx="8064895" cy="3450696"/>
          </a:xfrm>
        </p:spPr>
        <p:txBody>
          <a:bodyPr/>
          <a:lstStyle/>
          <a:p>
            <a:r>
              <a:rPr lang="cs-CZ" dirty="0" smtClean="0"/>
              <a:t>Pomocí USB proudí nejen data, ale i elektrická energie</a:t>
            </a:r>
          </a:p>
          <a:p>
            <a:r>
              <a:rPr lang="cs-CZ" dirty="0" smtClean="0"/>
              <a:t>Některá zařízení, která nejsou náročná na elektrickou energii, mohou být přímo USB napájena (např. scanner)</a:t>
            </a:r>
          </a:p>
          <a:p>
            <a:r>
              <a:rPr lang="cs-CZ" dirty="0" smtClean="0"/>
              <a:t>Detekce připojeného zařízení je automatická, rychlá a spolehlivá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USB – připojení zařízení</a:t>
            </a:r>
            <a:endParaRPr lang="cs-CZ" dirty="0"/>
          </a:p>
        </p:txBody>
      </p:sp>
      <p:pic>
        <p:nvPicPr>
          <p:cNvPr id="2050" name="Picture 2" descr="http://images.cdn.fotopedia.com/flickr-870541296-h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89107"/>
            <a:ext cx="3573116" cy="238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64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75466"/>
            <a:ext cx="8280919" cy="3849877"/>
          </a:xfrm>
        </p:spPr>
        <p:txBody>
          <a:bodyPr>
            <a:normAutofit/>
          </a:bodyPr>
          <a:lstStyle/>
          <a:p>
            <a:r>
              <a:rPr lang="cs-CZ" dirty="0"/>
              <a:t>Myš</a:t>
            </a:r>
          </a:p>
          <a:p>
            <a:r>
              <a:rPr lang="cs-CZ" dirty="0" smtClean="0"/>
              <a:t>Klávesnice</a:t>
            </a:r>
          </a:p>
          <a:p>
            <a:r>
              <a:rPr lang="cs-CZ" dirty="0" smtClean="0"/>
              <a:t>Flash disk/Externí disk</a:t>
            </a:r>
          </a:p>
          <a:p>
            <a:r>
              <a:rPr lang="cs-CZ" dirty="0" smtClean="0"/>
              <a:t>Tiskárny</a:t>
            </a:r>
          </a:p>
          <a:p>
            <a:r>
              <a:rPr lang="cs-CZ" dirty="0" smtClean="0"/>
              <a:t>Skenery</a:t>
            </a:r>
          </a:p>
          <a:p>
            <a:r>
              <a:rPr lang="cs-CZ" dirty="0" smtClean="0"/>
              <a:t>Herní zařízení</a:t>
            </a:r>
          </a:p>
          <a:p>
            <a:r>
              <a:rPr lang="cs-CZ" dirty="0" smtClean="0"/>
              <a:t>Digitální fotoaparát</a:t>
            </a:r>
          </a:p>
          <a:p>
            <a:r>
              <a:rPr lang="cs-CZ" dirty="0" smtClean="0"/>
              <a:t>Mobilní telefon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zařízení připojovaných USB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2906198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3466356" cy="2703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48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924944"/>
            <a:ext cx="7696365" cy="32346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POZOR!</a:t>
            </a:r>
          </a:p>
          <a:p>
            <a:r>
              <a:rPr lang="cs-CZ" dirty="0" smtClean="0"/>
              <a:t>U některých zařízení bude po připojení systém vyžadovat instalaci ovladačů</a:t>
            </a:r>
          </a:p>
          <a:p>
            <a:r>
              <a:rPr lang="cs-CZ" dirty="0" smtClean="0"/>
              <a:t>Instalujte ovladač z CD-</a:t>
            </a:r>
            <a:r>
              <a:rPr lang="cs-CZ" dirty="0" err="1" smtClean="0"/>
              <a:t>ROMu</a:t>
            </a:r>
            <a:r>
              <a:rPr lang="cs-CZ" dirty="0" smtClean="0"/>
              <a:t> dodaného výrobcem zařízení, nebo si ho stáhněte z jeho webu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Ovladače (drivery)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952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Kabel USB/port USB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3" y="3094927"/>
            <a:ext cx="5617825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335" y="3356992"/>
            <a:ext cx="2790850" cy="3115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36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znamená USB?			</a:t>
            </a: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Jaké jsou výhody USB?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lze připojit přes USB?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je to s ovladači zařízení?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428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3429000"/>
            <a:ext cx="9144000" cy="32403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2"/>
              </a:rPr>
              <a:t>http://farm7.staticflickr.com/6181/6119774674_8f55e7a31f_o.jpg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3"/>
              </a:rPr>
              <a:t>http://images.cdn.fotopedia.com/flickr-870541296-hd.jpg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 smtClean="0"/>
              <a:t>[</a:t>
            </a:r>
            <a:r>
              <a:rPr lang="cs-CZ" sz="1200" dirty="0"/>
              <a:t>cit. 2012-06-28]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upload.wikimedia.org/wikipedia/commons/3/31/EToken_PRO_USB.jpg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/>
              <a:t>[cit. 2012-06-28]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farm3.staticflickr.com/2181/2148761728_0f96b74e5a.jpg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/>
              <a:t>[cit. 2012-06-28]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6"/>
              </a:rPr>
              <a:t>http://upload.wikimedia.org/wikipedia/commons/b/b0/A-B_Usb_Cable.jpg</a:t>
            </a:r>
            <a:endParaRPr lang="cs-CZ" sz="1200" dirty="0" smtClean="0"/>
          </a:p>
          <a:p>
            <a:pPr marL="342900" indent="-342900">
              <a:buFont typeface="Symbol" pitchFamily="18" charset="2"/>
              <a:buAutoNum type="arabicParenR"/>
            </a:pPr>
            <a:r>
              <a:rPr lang="cs-CZ" sz="1200" dirty="0"/>
              <a:t>[cit. 2012-06-28] dostupné na: </a:t>
            </a:r>
            <a:r>
              <a:rPr lang="cs-CZ" sz="1200" dirty="0">
                <a:hlinkClick r:id="rId7"/>
              </a:rPr>
              <a:t>http://upload.wikimedia.org/wikipedia/commons/7/7e/USB_3.0_A_Buchse_13.jpg</a:t>
            </a:r>
            <a:endParaRPr lang="cs-CZ" sz="1200" dirty="0"/>
          </a:p>
          <a:p>
            <a:pPr marL="0" indent="0" algn="ctr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Použit </a:t>
            </a:r>
            <a:r>
              <a:rPr lang="cs-CZ" sz="1200" dirty="0">
                <a:solidFill>
                  <a:schemeClr val="tx1"/>
                </a:solidFill>
              </a:rPr>
              <a:t>výhradně obrazový materiál Creative </a:t>
            </a:r>
            <a:r>
              <a:rPr lang="cs-CZ" sz="1200" dirty="0" smtClean="0">
                <a:solidFill>
                  <a:schemeClr val="tx1"/>
                </a:solidFill>
              </a:rPr>
              <a:t>Commons, který lze opětovně použít s úpravami a to i komerčně.</a:t>
            </a:r>
            <a:endParaRPr lang="cs-CZ" sz="1200" dirty="0">
              <a:solidFill>
                <a:schemeClr val="tx1"/>
              </a:solidFill>
            </a:endParaRPr>
          </a:p>
          <a:p>
            <a:pPr marL="342900" indent="-342900">
              <a:buAutoNum type="arabicParenR"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19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</TotalTime>
  <Words>219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USB</vt:lpstr>
      <vt:lpstr>USB vysvětlení pojmu</vt:lpstr>
      <vt:lpstr>USB – připojení zařízení</vt:lpstr>
      <vt:lpstr>Příklad zařízení připojovaných USB</vt:lpstr>
      <vt:lpstr>Ovladače (drivery)</vt:lpstr>
      <vt:lpstr>Kabel USB/port USB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9</cp:revision>
  <dcterms:modified xsi:type="dcterms:W3CDTF">2013-09-30T19:10:45Z</dcterms:modified>
</cp:coreProperties>
</file>