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3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upport.dce.felk.cvut.cz/nms/img/hwzoo/pcm3680-1.jpg" TargetMode="External"/><Relationship Id="rId2" Type="http://schemas.openxmlformats.org/officeDocument/2006/relationships/hyperlink" Target="http://upload.wikimedia.org/wikipedia/commons/d/d1/AGP_slo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fc01.deviantart.net/fs70/i/2013/025/1/3/computer_texture_motherboard_tech_circut_green_by_texturex_com-d5smz01.jpg" TargetMode="External"/><Relationship Id="rId4" Type="http://schemas.openxmlformats.org/officeDocument/2006/relationships/hyperlink" Target="http://i.iinfo.cz/urs/pc_32_06-12234121790896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55576" y="1772816"/>
            <a:ext cx="7618413" cy="489743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Název školy:	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Autor: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Mgr. Petr Novák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Název:	VY_32_INOVACE_01_F9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Číslo projektu:	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Téma:	S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běrnice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Anotace: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Objasnění výrazu sběrnice a její funkce </a:t>
            </a:r>
            <a:r>
              <a:rPr lang="cs-CZ" sz="1800" b="1" smtClean="0">
                <a:solidFill>
                  <a:schemeClr val="tx2"/>
                </a:solidFill>
                <a:latin typeface="Calibri" panose="020F0502020204030204" pitchFamily="34" charset="0"/>
              </a:rPr>
              <a:t>v </a:t>
            </a:r>
            <a:r>
              <a:rPr lang="cs-CZ" sz="1800" b="1" smtClean="0">
                <a:solidFill>
                  <a:schemeClr val="tx2"/>
                </a:solidFill>
                <a:latin typeface="Calibri" panose="020F0502020204030204" pitchFamily="34" charset="0"/>
              </a:rPr>
              <a:t>PC.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Datum: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28. 6. 2013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Keywords:	bus, sběrnice, </a:t>
            </a:r>
            <a:r>
              <a:rPr lang="cs-CZ" sz="1800" b="1" dirty="0" err="1" smtClean="0">
                <a:solidFill>
                  <a:schemeClr val="tx2"/>
                </a:solidFill>
                <a:latin typeface="Calibri" panose="020F0502020204030204" pitchFamily="34" charset="0"/>
              </a:rPr>
              <a:t>pc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</p:txBody>
      </p:sp>
      <p:pic>
        <p:nvPicPr>
          <p:cNvPr id="1026" name="Picture 2" descr="C:\Users\Petr\Desktop\DUMy\OPVK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459"/>
            <a:ext cx="9144000" cy="233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8558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Sběrnice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89976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2675467"/>
            <a:ext cx="7740848" cy="3450696"/>
          </a:xfrm>
        </p:spPr>
        <p:txBody>
          <a:bodyPr/>
          <a:lstStyle/>
          <a:p>
            <a:r>
              <a:rPr lang="cs-CZ" dirty="0" smtClean="0"/>
              <a:t>Sběrnice – anglicky BUS</a:t>
            </a:r>
          </a:p>
          <a:p>
            <a:r>
              <a:rPr lang="cs-CZ" dirty="0" smtClean="0"/>
              <a:t>Jedná se o skupinu vodičů</a:t>
            </a:r>
          </a:p>
          <a:p>
            <a:r>
              <a:rPr lang="cs-CZ" dirty="0" smtClean="0"/>
              <a:t>Má za úkol zajistit přenos příkazů a dat mezi elektronickými zařízeními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Sběrnice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034812"/>
            <a:ext cx="4573712" cy="2734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2898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675467"/>
            <a:ext cx="7812857" cy="345069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1) Paralelní</a:t>
            </a:r>
          </a:p>
          <a:p>
            <a:pPr marL="0" indent="0">
              <a:buNone/>
            </a:pPr>
            <a:r>
              <a:rPr lang="cs-CZ" dirty="0" smtClean="0"/>
              <a:t>řídicí, adresové </a:t>
            </a:r>
            <a:r>
              <a:rPr lang="cs-CZ" dirty="0"/>
              <a:t>a </a:t>
            </a:r>
            <a:r>
              <a:rPr lang="cs-CZ" dirty="0" smtClean="0"/>
              <a:t>datové vodiče</a:t>
            </a:r>
          </a:p>
          <a:p>
            <a:pPr marL="0" indent="0">
              <a:buNone/>
            </a:pPr>
            <a:r>
              <a:rPr lang="cs-CZ" b="1" dirty="0" smtClean="0"/>
              <a:t>2) Sériová</a:t>
            </a:r>
          </a:p>
          <a:p>
            <a:pPr marL="0" indent="0">
              <a:buNone/>
            </a:pPr>
            <a:r>
              <a:rPr lang="cs-CZ" dirty="0"/>
              <a:t>sdílení dat a řízení na společném vodiči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Sběrnice - rozdělení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632" y="3356992"/>
            <a:ext cx="3361398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2629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Přenos dat je striktně určen přenosovým protokolem</a:t>
            </a:r>
          </a:p>
          <a:p>
            <a:r>
              <a:rPr lang="cs-CZ" dirty="0" smtClean="0"/>
              <a:t>Ten určuje jak probíhá elektronická komunikace a přenos dat mezi dvěma zařízeními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Sběrnice – přenos dat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937663"/>
            <a:ext cx="7305328" cy="2853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9814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Sběrnice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68760"/>
            <a:ext cx="8784976" cy="5542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887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Co je vlastně sběrnice?			</a:t>
            </a:r>
            <a:r>
              <a:rPr lang="cs-CZ" dirty="0">
                <a:hlinkClick r:id="rId2" action="ppaction://hlinksldjump"/>
              </a:rPr>
              <a:t>p</a:t>
            </a:r>
            <a:r>
              <a:rPr lang="cs-CZ" dirty="0" smtClean="0">
                <a:hlinkClick r:id="rId2" action="ppaction://hlinksldjump"/>
              </a:rPr>
              <a:t>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 se rozděluje?		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 probíhá přenos dat?			</a:t>
            </a:r>
            <a:r>
              <a:rPr lang="cs-CZ" dirty="0">
                <a:hlinkClick r:id="rId4" action="ppaction://hlinksldjump"/>
              </a:rPr>
              <a:t>p</a:t>
            </a:r>
            <a:r>
              <a:rPr lang="cs-CZ" dirty="0" smtClean="0">
                <a:hlinkClick r:id="rId4" action="ppaction://hlinksldjump"/>
              </a:rPr>
              <a:t>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Vyzkoušej se: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017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3429000"/>
            <a:ext cx="9144000" cy="32403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>
              <a:buAutoNum type="arabicParenR"/>
            </a:pPr>
            <a:r>
              <a:rPr lang="cs-CZ" sz="1200" dirty="0" smtClean="0"/>
              <a:t>[cit. 2012-06-28] dostupné na: </a:t>
            </a:r>
            <a:r>
              <a:rPr lang="cs-CZ" sz="1200" dirty="0">
                <a:hlinkClick r:id="rId2"/>
              </a:rPr>
              <a:t>http://upload.wikimedia.org/wikipedia/commons/d/d1/AGP_slot.jpg</a:t>
            </a:r>
            <a:endParaRPr lang="cs-CZ" sz="1200" dirty="0" smtClean="0"/>
          </a:p>
          <a:p>
            <a:pPr marL="342900" indent="-342900">
              <a:buAutoNum type="arabicParenR"/>
            </a:pPr>
            <a:r>
              <a:rPr lang="cs-CZ" sz="1200" dirty="0" smtClean="0"/>
              <a:t>[cit. 2012-06-28] dostupné na: </a:t>
            </a:r>
            <a:r>
              <a:rPr lang="cs-CZ" sz="1200" dirty="0">
                <a:hlinkClick r:id="rId3"/>
              </a:rPr>
              <a:t>http://support.dce.felk.cvut.cz/nms/img/hwzoo/pcm3680-1.jpg</a:t>
            </a:r>
            <a:endParaRPr lang="cs-CZ" sz="1200" dirty="0" smtClean="0"/>
          </a:p>
          <a:p>
            <a:pPr marL="342900" indent="-342900">
              <a:buAutoNum type="arabicParenR"/>
            </a:pPr>
            <a:r>
              <a:rPr lang="cs-CZ" sz="1200" dirty="0" smtClean="0"/>
              <a:t>[cit</a:t>
            </a:r>
            <a:r>
              <a:rPr lang="cs-CZ" sz="1200" dirty="0"/>
              <a:t>. 2012-06-28] dostupné na</a:t>
            </a:r>
            <a:r>
              <a:rPr lang="cs-CZ" sz="1200" dirty="0" smtClean="0"/>
              <a:t>: </a:t>
            </a:r>
            <a:r>
              <a:rPr lang="cs-CZ" sz="1200" dirty="0">
                <a:hlinkClick r:id="rId4"/>
              </a:rPr>
              <a:t>http://i.iinfo.cz/urs/pc_32_06-122341217908967.jpg</a:t>
            </a:r>
            <a:endParaRPr lang="cs-CZ" sz="1200" dirty="0" smtClean="0"/>
          </a:p>
          <a:p>
            <a:pPr marL="342900" indent="-342900">
              <a:buFont typeface="Symbol" pitchFamily="18" charset="2"/>
              <a:buAutoNum type="arabicParenR"/>
            </a:pPr>
            <a:r>
              <a:rPr lang="cs-CZ" sz="1200" dirty="0"/>
              <a:t>[cit. 2012-06-28] dostupné na: </a:t>
            </a:r>
            <a:r>
              <a:rPr lang="cs-CZ" sz="1200" dirty="0">
                <a:hlinkClick r:id="rId5"/>
              </a:rPr>
              <a:t>http://fc01.deviantart.net/fs70/i/2013/025/1/3/computer_texture_motherboard_tech_circut_green_by_texturex_com-d5smz01.jpg</a:t>
            </a:r>
            <a:endParaRPr lang="cs-CZ" sz="1200" dirty="0" smtClean="0"/>
          </a:p>
          <a:p>
            <a:pPr marL="0" indent="0" algn="ctr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Použit </a:t>
            </a:r>
            <a:r>
              <a:rPr lang="cs-CZ" sz="1200" dirty="0">
                <a:solidFill>
                  <a:schemeClr val="tx1"/>
                </a:solidFill>
              </a:rPr>
              <a:t>výhradně obrazový materiál Creative </a:t>
            </a:r>
            <a:r>
              <a:rPr lang="cs-CZ" sz="1200" dirty="0" smtClean="0">
                <a:solidFill>
                  <a:schemeClr val="tx1"/>
                </a:solidFill>
              </a:rPr>
              <a:t>Commons, který lze opětovně použít s úpravami a to i komerčně.</a:t>
            </a:r>
            <a:endParaRPr lang="cs-CZ" sz="1200" dirty="0">
              <a:solidFill>
                <a:schemeClr val="tx1"/>
              </a:solidFill>
            </a:endParaRPr>
          </a:p>
          <a:p>
            <a:pPr marL="342900" indent="-342900">
              <a:buAutoNum type="arabicParenR"/>
            </a:pPr>
            <a:endParaRPr lang="cs-CZ" sz="1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1369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</TotalTime>
  <Words>144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Sběrnice</vt:lpstr>
      <vt:lpstr>Sběrnice</vt:lpstr>
      <vt:lpstr>Sběrnice - rozdělení</vt:lpstr>
      <vt:lpstr>Sběrnice – přenos dat</vt:lpstr>
      <vt:lpstr>Sběrnice</vt:lpstr>
      <vt:lpstr>Vyzkoušej se: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PN</cp:lastModifiedBy>
  <cp:revision>5</cp:revision>
  <dcterms:modified xsi:type="dcterms:W3CDTF">2013-09-30T19:11:27Z</dcterms:modified>
</cp:coreProperties>
</file>