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50" autoAdjust="0"/>
    <p:restoredTop sz="94660"/>
  </p:normalViewPr>
  <p:slideViewPr>
    <p:cSldViewPr>
      <p:cViewPr>
        <p:scale>
          <a:sx n="70" d="100"/>
          <a:sy n="70" d="100"/>
        </p:scale>
        <p:origin x="-1518" y="-5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62817-0A3F-4957-AC08-AEE495AFB40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2882C2-7E25-4E01-9A2D-FD2D90BF2C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418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400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09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167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937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28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431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19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5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535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5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902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696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b="1" dirty="0" smtClean="0"/>
              <a:t>NÁZEV ŠKOLY : ZŠ KOLÍN V., MNICHOVICKÁ 62</a:t>
            </a:r>
            <a:br>
              <a:rPr lang="cs-CZ" sz="2800" b="1" dirty="0" smtClean="0"/>
            </a:br>
            <a:r>
              <a:rPr lang="cs-CZ" sz="2800" b="1" dirty="0" smtClean="0"/>
              <a:t>AUTOR : Mgr. JAROSLAVA URBANCOVÁ</a:t>
            </a:r>
            <a:br>
              <a:rPr lang="cs-CZ" sz="2800" b="1" dirty="0" smtClean="0"/>
            </a:br>
            <a:r>
              <a:rPr lang="cs-CZ" sz="2800" b="1" dirty="0" smtClean="0"/>
              <a:t>NÁZEV: </a:t>
            </a:r>
            <a:r>
              <a:rPr lang="cs-CZ" sz="2800" b="1" dirty="0" smtClean="0"/>
              <a:t>VY_32_INOVACE_01_M7_Střední příčky</a:t>
            </a: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>TROJÚHELNÍK </a:t>
            </a:r>
            <a:r>
              <a:rPr lang="cs-CZ" sz="2800" b="1" dirty="0" smtClean="0"/>
              <a:t>A JEHO DALŠÍ ČÁSTI</a:t>
            </a:r>
            <a:br>
              <a:rPr lang="cs-CZ" sz="2800" b="1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104" y="4221088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40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r>
              <a:rPr lang="cs-CZ" dirty="0"/>
              <a:t>Sestrojte střed úsečky AB : │AB│= 6cm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839616" y="4077072"/>
            <a:ext cx="34647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39616" y="4185953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cxnSp>
        <p:nvCxnSpPr>
          <p:cNvPr id="8" name="Přímá spojnice 7"/>
          <p:cNvCxnSpPr>
            <a:endCxn id="6" idx="0"/>
          </p:cNvCxnSpPr>
          <p:nvPr/>
        </p:nvCxnSpPr>
        <p:spPr>
          <a:xfrm>
            <a:off x="3065800" y="3933055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3959007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85976" y="4213786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5223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r>
              <a:rPr lang="cs-CZ" dirty="0"/>
              <a:t>Sestrojte střed úsečky AB : │AB│= 6cm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839616" y="4077072"/>
            <a:ext cx="34647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39616" y="4185953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cxnSp>
        <p:nvCxnSpPr>
          <p:cNvPr id="8" name="Přímá spojnice 7"/>
          <p:cNvCxnSpPr>
            <a:endCxn id="6" idx="0"/>
          </p:cNvCxnSpPr>
          <p:nvPr/>
        </p:nvCxnSpPr>
        <p:spPr>
          <a:xfrm>
            <a:off x="3065800" y="3933055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3959007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85976" y="4213786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B</a:t>
            </a:r>
          </a:p>
        </p:txBody>
      </p:sp>
      <p:sp>
        <p:nvSpPr>
          <p:cNvPr id="4" name="Oblouk 3"/>
          <p:cNvSpPr/>
          <p:nvPr/>
        </p:nvSpPr>
        <p:spPr>
          <a:xfrm>
            <a:off x="1229596" y="2403320"/>
            <a:ext cx="3672408" cy="3312368"/>
          </a:xfrm>
          <a:prstGeom prst="arc">
            <a:avLst>
              <a:gd name="adj1" fmla="val 18419039"/>
              <a:gd name="adj2" fmla="val 3262303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82568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r>
              <a:rPr lang="cs-CZ" dirty="0"/>
              <a:t>Sestrojte střed úsečky AB : │AB│= 6cm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839616" y="4077072"/>
            <a:ext cx="34647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39616" y="4185953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cxnSp>
        <p:nvCxnSpPr>
          <p:cNvPr id="8" name="Přímá spojnice 7"/>
          <p:cNvCxnSpPr>
            <a:endCxn id="6" idx="0"/>
          </p:cNvCxnSpPr>
          <p:nvPr/>
        </p:nvCxnSpPr>
        <p:spPr>
          <a:xfrm>
            <a:off x="3065800" y="3933055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3959007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85976" y="4213786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B</a:t>
            </a:r>
          </a:p>
        </p:txBody>
      </p:sp>
      <p:sp>
        <p:nvSpPr>
          <p:cNvPr id="4" name="Oblouk 3"/>
          <p:cNvSpPr/>
          <p:nvPr/>
        </p:nvSpPr>
        <p:spPr>
          <a:xfrm>
            <a:off x="1229596" y="2403320"/>
            <a:ext cx="3672408" cy="3312368"/>
          </a:xfrm>
          <a:prstGeom prst="arc">
            <a:avLst>
              <a:gd name="adj1" fmla="val 18419039"/>
              <a:gd name="adj2" fmla="val 3262303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flipH="1">
            <a:off x="4175956" y="2429272"/>
            <a:ext cx="3672408" cy="3312368"/>
          </a:xfrm>
          <a:prstGeom prst="arc">
            <a:avLst>
              <a:gd name="adj1" fmla="val 18419039"/>
              <a:gd name="adj2" fmla="val 3262303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436264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r>
              <a:rPr lang="cs-CZ" dirty="0" smtClean="0"/>
              <a:t>Sestrojte střed úsečky AB : │AB│= 6cm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839616" y="4077072"/>
            <a:ext cx="34647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39616" y="4185953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cxnSp>
        <p:nvCxnSpPr>
          <p:cNvPr id="8" name="Přímá spojnice 7"/>
          <p:cNvCxnSpPr>
            <a:endCxn id="6" idx="0"/>
          </p:cNvCxnSpPr>
          <p:nvPr/>
        </p:nvCxnSpPr>
        <p:spPr>
          <a:xfrm>
            <a:off x="3065800" y="3933055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3959007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85976" y="4213786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B</a:t>
            </a:r>
          </a:p>
        </p:txBody>
      </p:sp>
      <p:sp>
        <p:nvSpPr>
          <p:cNvPr id="4" name="Oblouk 3"/>
          <p:cNvSpPr/>
          <p:nvPr/>
        </p:nvSpPr>
        <p:spPr>
          <a:xfrm>
            <a:off x="1229596" y="2403320"/>
            <a:ext cx="3672408" cy="3312368"/>
          </a:xfrm>
          <a:prstGeom prst="arc">
            <a:avLst>
              <a:gd name="adj1" fmla="val 18419039"/>
              <a:gd name="adj2" fmla="val 3262303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flipH="1">
            <a:off x="4175956" y="2429272"/>
            <a:ext cx="3672408" cy="3312368"/>
          </a:xfrm>
          <a:prstGeom prst="arc">
            <a:avLst>
              <a:gd name="adj1" fmla="val 18419039"/>
              <a:gd name="adj2" fmla="val 3262303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301861" y="4185541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499992" y="3950623"/>
            <a:ext cx="0" cy="252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85192" y="5715688"/>
            <a:ext cx="8229600" cy="892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Sestrojili jsme střed úsečky AB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8938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Sestrojte trojúhelník ABC  : </a:t>
            </a:r>
            <a:br>
              <a:rPr lang="cs-CZ" sz="3200" dirty="0" smtClean="0"/>
            </a:br>
            <a:r>
              <a:rPr lang="cs-CZ" sz="3200" dirty="0" smtClean="0"/>
              <a:t>a = 7cm, b = 4cm, c = 6cm.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3022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Sestrojte trojúhelník ABC  : </a:t>
            </a:r>
            <a:br>
              <a:rPr lang="cs-CZ" sz="3200" dirty="0" smtClean="0"/>
            </a:br>
            <a:r>
              <a:rPr lang="cs-CZ" sz="3200" dirty="0" smtClean="0"/>
              <a:t>a = 7cm, b = 4cm, c = 6cm. 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5013176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79712" y="2276872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2276872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48184" y="17706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04288" y="501317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01317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819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heel spokes="1"/>
      </p:transition>
    </mc:Choice>
    <mc:Fallback xmlns="">
      <p:transition spd="slow">
        <p:wheel spokes="1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Sestrojte středy stran trojúhelníku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5013176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79712" y="2276872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2276872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48184" y="17706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04288" y="501317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01317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058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Sestrojte středy stran trojúhelníku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5013176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79712" y="2276872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2276872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48184" y="17706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04288" y="501317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01317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4555298" y="4869157"/>
            <a:ext cx="0" cy="28803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5292080" y="3516807"/>
            <a:ext cx="216024" cy="25643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640980" y="3589630"/>
            <a:ext cx="288032" cy="15981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329916" y="5157188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0216" y="3146317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94450" y="3087695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678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Nyní středy stran spojíme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5013176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79712" y="2276872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2276872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48184" y="17706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04288" y="501317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01317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4555298" y="4869157"/>
            <a:ext cx="0" cy="28803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5292080" y="3516807"/>
            <a:ext cx="216024" cy="25643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640980" y="3589630"/>
            <a:ext cx="288032" cy="15981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329916" y="5157188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0216" y="3146317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94450" y="3087695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678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Nyní středy stran spojíme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5013176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79712" y="2276872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2276872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48184" y="17706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04288" y="501317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01317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4555298" y="4869157"/>
            <a:ext cx="0" cy="28803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5292080" y="3516807"/>
            <a:ext cx="216024" cy="25643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640980" y="3589630"/>
            <a:ext cx="288032" cy="15981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329916" y="5157188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0216" y="3146317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94450" y="3087695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807804" y="3669537"/>
            <a:ext cx="1764196" cy="134363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555298" y="3645024"/>
            <a:ext cx="844794" cy="13681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807804" y="3669537"/>
            <a:ext cx="259228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561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wheelReverse spokes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Dostali jsem střední příčky trojúhelníku ABC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Jaké  vlastnosti střední příčky mají ?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96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rovnoběžné s protějšími stranami.</a:t>
            </a:r>
          </a:p>
          <a:p>
            <a:pPr marL="0" indent="0">
              <a:buNone/>
            </a:pPr>
            <a:r>
              <a:rPr lang="cs-CZ" dirty="0" smtClean="0"/>
              <a:t>Jejich délky jsou polovinami </a:t>
            </a:r>
            <a:r>
              <a:rPr lang="cs-CZ" smtClean="0"/>
              <a:t>délek protějších stran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59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jsem vytvořila pro žáky 7.ročníku, během prezentace lze sledovat a korigovat práci žáků, kteří mají nyní často problémy s postupy a dovednostmi v geometrii.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87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182</Words>
  <Application>Microsoft Office PowerPoint</Application>
  <PresentationFormat>Předvádění na obrazovce (4:3)</PresentationFormat>
  <Paragraphs>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 : ZŠ KOLÍN V., MNICHOVICKÁ 62 AUTOR : Mgr. JAROSLAVA URBANCOVÁ NÁZEV: VY_32_INOVACE_01_M7_Střední příčky  TROJÚHELNÍK A JEHO DALŠÍ ČÁSTI   </vt:lpstr>
      <vt:lpstr>ZOPAKUJME SI</vt:lpstr>
      <vt:lpstr>ZOPAKUJME SI</vt:lpstr>
      <vt:lpstr>ZOPAKUJME SI</vt:lpstr>
      <vt:lpstr>ZOPAKUJME SI</vt:lpstr>
      <vt:lpstr>Sestrojte trojúhelník ABC  :  a = 7cm, b = 4cm, c = 6cm. </vt:lpstr>
      <vt:lpstr>Sestrojte trojúhelník ABC  :  a = 7cm, b = 4cm, c = 6cm. </vt:lpstr>
      <vt:lpstr>Sestrojte středy stran trojúhelníku</vt:lpstr>
      <vt:lpstr>Sestrojte středy stran trojúhelníku</vt:lpstr>
      <vt:lpstr>Nyní středy stran spojíme</vt:lpstr>
      <vt:lpstr>Nyní středy stran spojíme</vt:lpstr>
      <vt:lpstr>Dostali jsem střední příčky trojúhelníku ABC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VY_32_INOVACE_16_M8_ROVNICE TÉMA : ROVNICE ČÍSLO PROJEKTU : 16</dc:title>
  <dc:creator>pc</dc:creator>
  <cp:lastModifiedBy>Aleš Polívka</cp:lastModifiedBy>
  <cp:revision>15</cp:revision>
  <dcterms:created xsi:type="dcterms:W3CDTF">2012-02-28T21:50:08Z</dcterms:created>
  <dcterms:modified xsi:type="dcterms:W3CDTF">2013-06-21T06:35:57Z</dcterms:modified>
</cp:coreProperties>
</file>