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9400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809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167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9937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728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9431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419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375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1535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854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5902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47DAD-189D-4065-B7D6-F5A2E93CBC8F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AEC72-527C-41A3-B8C2-910ADE1EBD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9696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b="1" dirty="0" smtClean="0"/>
              <a:t>NÁZEV ŠKOLY : ZŠ KOLÍN V., MNICHOVICKÁ 62</a:t>
            </a:r>
            <a:br>
              <a:rPr lang="cs-CZ" sz="2400" b="1" dirty="0" smtClean="0"/>
            </a:br>
            <a:r>
              <a:rPr lang="cs-CZ" sz="2400" b="1" dirty="0" smtClean="0"/>
              <a:t>AUTOR : Mgr. JAROSLAVA URBANCOVÁ</a:t>
            </a:r>
            <a:br>
              <a:rPr lang="cs-CZ" sz="2400" b="1" dirty="0" smtClean="0"/>
            </a:br>
            <a:r>
              <a:rPr lang="cs-CZ" sz="2400" b="1" dirty="0" smtClean="0"/>
              <a:t>NÁZEV</a:t>
            </a:r>
            <a:r>
              <a:rPr lang="cs-CZ" sz="2400" b="1" smtClean="0"/>
              <a:t>: VY_32_INOVACE_03_M9_TĚLESA</a:t>
            </a:r>
            <a:br>
              <a:rPr lang="cs-CZ" sz="24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>GEOMETRICKÁ </a:t>
            </a:r>
            <a:r>
              <a:rPr lang="cs-CZ" sz="2800" b="1" dirty="0" smtClean="0"/>
              <a:t>TĚLESA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6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7104" y="4221088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40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ZOPAKUJME SI  TĚLESA </a:t>
            </a:r>
            <a:r>
              <a:rPr lang="cs-CZ" sz="3200" b="1" dirty="0" smtClean="0"/>
              <a:t>–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</a:rPr>
              <a:t>KVÍZ</a:t>
            </a:r>
            <a:br>
              <a:rPr lang="cs-CZ" sz="3200" b="1" dirty="0" smtClean="0">
                <a:solidFill>
                  <a:srgbClr val="0070C0"/>
                </a:solidFill>
              </a:rPr>
            </a:br>
            <a:r>
              <a:rPr lang="cs-CZ" sz="3200" b="1" dirty="0" smtClean="0"/>
              <a:t>přiřaďte k popisům názvy příslušných těles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/>
              <a:t>POPISY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NÁZVY TĚLES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1336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60648"/>
            <a:ext cx="4572000" cy="633670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/>
              <a:t>12 SHODNÝCH HRAN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BOČNÍ HRANY SE PROTÍNAJÍ V HLAVNÍM VRCHOLU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1 VRCHOL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/>
              <a:t>BOČNÍ STĚNY JSOU </a:t>
            </a:r>
            <a:r>
              <a:rPr lang="cs-CZ" sz="2000" dirty="0" smtClean="0"/>
              <a:t>3 </a:t>
            </a:r>
            <a:r>
              <a:rPr lang="cs-CZ" sz="2000" dirty="0"/>
              <a:t>DVOJICE SHODNÝCH  </a:t>
            </a:r>
            <a:r>
              <a:rPr lang="cs-CZ" sz="2000" dirty="0" smtClean="0"/>
              <a:t>OBDÉLNÍKŮ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2 PODSTAVY TVARU KRUHU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PODSTAVOU JE LICHOBĚŽNÍK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BOČNÍ STĚNY JSOU 3 ROVNORAMENNÉ OBDÉLNÍKY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6 STĚN TVARU ČTVERCE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1 PODSTAVA TVARU KRUHU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MÁ </a:t>
            </a:r>
            <a:r>
              <a:rPr lang="cs-CZ" sz="2000" dirty="0" smtClean="0"/>
              <a:t>POUZE </a:t>
            </a:r>
            <a:r>
              <a:rPr lang="cs-CZ" sz="2000" dirty="0" smtClean="0"/>
              <a:t>JEDEN ROZMĚR – POLOMĚR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2 ROVNOBĚŽNÉ PODSTAVY JSOU SHODNÉ OBDÉLNÍKY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PLÁŠŤ JE JEDEN OBDÉLNÍK</a:t>
            </a:r>
          </a:p>
          <a:p>
            <a:pPr marL="514350" indent="-514350">
              <a:buFont typeface="+mj-lt"/>
              <a:buAutoNum type="arabicPeriod"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0" y="260648"/>
            <a:ext cx="4572000" cy="633670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VÁLEC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KRYCHLE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KOULE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KUŽEL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KVÁDR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KRYCHLE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JEHLAN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TROJBOKÝ JEHLAN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HRANOL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KVÁDR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KUŽEL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000" dirty="0" smtClean="0"/>
              <a:t>VÁLEC</a:t>
            </a:r>
          </a:p>
          <a:p>
            <a:pPr marL="457200" indent="-457200">
              <a:buFont typeface="+mj-lt"/>
              <a:buAutoNum type="alphaUcPeriod"/>
            </a:pPr>
            <a:endParaRPr lang="cs-CZ" sz="2000" dirty="0" smtClean="0"/>
          </a:p>
          <a:p>
            <a:pPr marL="457200" indent="-457200">
              <a:buFont typeface="+mj-lt"/>
              <a:buAutoNum type="alphaU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1185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ŘEŠENÍ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1 F</a:t>
            </a:r>
          </a:p>
          <a:p>
            <a:pPr marL="0" indent="0">
              <a:buNone/>
            </a:pPr>
            <a:r>
              <a:rPr lang="cs-CZ" sz="2400" dirty="0" smtClean="0"/>
              <a:t>2 G</a:t>
            </a:r>
          </a:p>
          <a:p>
            <a:pPr marL="0" indent="0">
              <a:buNone/>
            </a:pPr>
            <a:r>
              <a:rPr lang="cs-CZ" sz="2400" dirty="0" smtClean="0"/>
              <a:t>3 D</a:t>
            </a:r>
          </a:p>
          <a:p>
            <a:pPr marL="0" indent="0">
              <a:buNone/>
            </a:pPr>
            <a:r>
              <a:rPr lang="cs-CZ" sz="2400" dirty="0" smtClean="0"/>
              <a:t>4 E</a:t>
            </a:r>
          </a:p>
          <a:p>
            <a:pPr marL="0" indent="0">
              <a:buNone/>
            </a:pPr>
            <a:r>
              <a:rPr lang="cs-CZ" sz="2400" dirty="0" smtClean="0"/>
              <a:t>5 A</a:t>
            </a:r>
          </a:p>
          <a:p>
            <a:pPr marL="0" indent="0">
              <a:buNone/>
            </a:pPr>
            <a:r>
              <a:rPr lang="cs-CZ" sz="2400" dirty="0" smtClean="0"/>
              <a:t>6 I</a:t>
            </a:r>
          </a:p>
          <a:p>
            <a:pPr marL="0" indent="0">
              <a:buNone/>
            </a:pPr>
            <a:r>
              <a:rPr lang="cs-CZ" sz="2400" dirty="0" smtClean="0"/>
              <a:t>7 H</a:t>
            </a:r>
          </a:p>
          <a:p>
            <a:pPr marL="0" indent="0">
              <a:buNone/>
            </a:pPr>
            <a:r>
              <a:rPr lang="cs-CZ" sz="2400" dirty="0" smtClean="0"/>
              <a:t>8 B</a:t>
            </a:r>
          </a:p>
          <a:p>
            <a:pPr marL="0" indent="0">
              <a:buNone/>
            </a:pPr>
            <a:r>
              <a:rPr lang="cs-CZ" sz="2400" dirty="0" smtClean="0"/>
              <a:t>9 K</a:t>
            </a:r>
          </a:p>
          <a:p>
            <a:pPr marL="0" indent="0">
              <a:buNone/>
            </a:pPr>
            <a:r>
              <a:rPr lang="cs-CZ" sz="2400" dirty="0" smtClean="0"/>
              <a:t>10 C</a:t>
            </a:r>
          </a:p>
          <a:p>
            <a:pPr marL="0" indent="0">
              <a:buNone/>
            </a:pPr>
            <a:r>
              <a:rPr lang="cs-CZ" sz="2400" dirty="0" smtClean="0"/>
              <a:t>11 J</a:t>
            </a:r>
          </a:p>
          <a:p>
            <a:pPr marL="0" indent="0">
              <a:buNone/>
            </a:pPr>
            <a:r>
              <a:rPr lang="cs-CZ" sz="2400" dirty="0" smtClean="0"/>
              <a:t>12 L</a:t>
            </a:r>
            <a:r>
              <a:rPr lang="cs-CZ" sz="2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6502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 zábavnou formou opakují poznatky a pojmy, které se týkají geometrických těles.</a:t>
            </a:r>
          </a:p>
          <a:p>
            <a:pPr marL="0" indent="0">
              <a:buNone/>
            </a:pPr>
            <a:r>
              <a:rPr lang="cs-CZ" dirty="0" smtClean="0"/>
              <a:t>Také musí zapojit představivost a schopnost tyto poznatky a pojmy spojovat.</a:t>
            </a:r>
          </a:p>
          <a:p>
            <a:pPr marL="0" indent="0">
              <a:buNone/>
            </a:pPr>
            <a:r>
              <a:rPr lang="cs-CZ" dirty="0" smtClean="0"/>
              <a:t>Tento materiál </a:t>
            </a:r>
            <a:r>
              <a:rPr lang="cs-CZ" smtClean="0"/>
              <a:t>je vytvořen autorem.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241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149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 : ZŠ KOLÍN V., MNICHOVICKÁ 62 AUTOR : Mgr. JAROSLAVA URBANCOVÁ NÁZEV: VY_32_INOVACE_03_M9_TĚLESA  GEOMETRICKÁ TĚLESA  </vt:lpstr>
      <vt:lpstr>ZOPAKUJME SI  TĚLESA – KVÍZ přiřaďte k popisům názvy příslušných těles</vt:lpstr>
      <vt:lpstr>Snímek 3</vt:lpstr>
      <vt:lpstr>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VY_32_INOVACE_16_M8_ROVNICE TÉMA : ROVNICE ČÍSLO PROJEKTU : 16</dc:title>
  <dc:creator>pc</dc:creator>
  <cp:lastModifiedBy>Dum</cp:lastModifiedBy>
  <cp:revision>14</cp:revision>
  <dcterms:created xsi:type="dcterms:W3CDTF">2012-02-28T21:50:08Z</dcterms:created>
  <dcterms:modified xsi:type="dcterms:W3CDTF">2013-09-30T19:18:27Z</dcterms:modified>
</cp:coreProperties>
</file>