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400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09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167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937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28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431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19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5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535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5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902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47DAD-189D-4065-B7D6-F5A2E93CBC8F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AEC72-527C-41A3-B8C2-910ADE1E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696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6368" y="2130425"/>
            <a:ext cx="8178080" cy="1470025"/>
          </a:xfrm>
        </p:spPr>
        <p:txBody>
          <a:bodyPr>
            <a:noAutofit/>
          </a:bodyPr>
          <a:lstStyle/>
          <a:p>
            <a:pPr algn="l"/>
            <a:r>
              <a:rPr lang="cs-CZ" sz="1800" b="1" dirty="0" smtClean="0"/>
              <a:t>NÁZEV ŠKOLY : ZŠ KOLÍN V., MNICHOVICKÁ 62</a:t>
            </a:r>
            <a:br>
              <a:rPr lang="cs-CZ" sz="1800" b="1" dirty="0" smtClean="0"/>
            </a:br>
            <a:r>
              <a:rPr lang="cs-CZ" sz="1800" b="1" dirty="0" smtClean="0"/>
              <a:t>AUTOR : Mgr. JAROSLAVA URBANCOVÁ</a:t>
            </a:r>
            <a:br>
              <a:rPr lang="cs-CZ" sz="1800" b="1" dirty="0" smtClean="0"/>
            </a:br>
            <a:r>
              <a:rPr lang="cs-CZ" sz="1800" b="1" dirty="0" smtClean="0"/>
              <a:t>NÁZEV: </a:t>
            </a:r>
            <a:r>
              <a:rPr lang="cs-CZ" sz="1800" b="1" smtClean="0"/>
              <a:t>VY_32_INOVACE_04_M7_SPOLEČNÝ DĚLITEL </a:t>
            </a:r>
            <a:r>
              <a:rPr lang="cs-CZ" sz="1800" b="1" dirty="0" smtClean="0"/>
              <a:t>A SPOLEČNÝ NÁSOBEK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>DĚLITELNOST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104" y="4221088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40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CO JE DĚLITEL?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Dělitel je číslo, kterým dělíme.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54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NÁSOBEK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Co znamená pojem NÁSOBEK?</a:t>
            </a:r>
          </a:p>
          <a:p>
            <a:pPr marL="0" indent="0">
              <a:buNone/>
            </a:pPr>
            <a:r>
              <a:rPr lang="cs-CZ" dirty="0" smtClean="0"/>
              <a:t>Toto slovo je odvozeno od slova </a:t>
            </a:r>
            <a:r>
              <a:rPr lang="cs-CZ" b="1" dirty="0" smtClean="0"/>
              <a:t>násobení, násobilka.</a:t>
            </a:r>
            <a:r>
              <a:rPr lang="cs-CZ" b="1" dirty="0"/>
              <a:t> </a:t>
            </a:r>
            <a:r>
              <a:rPr lang="cs-CZ" dirty="0" smtClean="0"/>
              <a:t>Všichni víme, co to znamená.</a:t>
            </a:r>
          </a:p>
          <a:p>
            <a:pPr marL="0" indent="0">
              <a:buNone/>
            </a:pPr>
            <a:r>
              <a:rPr lang="cs-CZ" dirty="0" smtClean="0"/>
              <a:t>Takže je to vždy číslo stejné nebo větší, než číslo, od kterého násobek hledáme.</a:t>
            </a:r>
          </a:p>
          <a:p>
            <a:pPr marL="0" indent="0">
              <a:buNone/>
            </a:pPr>
            <a:r>
              <a:rPr lang="cs-CZ" dirty="0" smtClean="0"/>
              <a:t>Např. násobky čísla 6 jsou….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násobky čísla 8 jsou…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násobky čísla 12 jsou…</a:t>
            </a:r>
          </a:p>
        </p:txBody>
      </p:sp>
    </p:spTree>
    <p:extLst>
      <p:ext uri="{BB962C8B-B14F-4D97-AF65-F5344CB8AC3E}">
        <p14:creationId xmlns:p14="http://schemas.microsoft.com/office/powerpoint/2010/main" val="5223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URČETE ČÍSLA  x, KTERÁ ODPOVÍDAJÍ TĚMTO ZÁPISŮM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38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0259"/>
            <a:ext cx="8229600" cy="5577483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30 &lt; x &lt; 36,   x je násobek čísla 4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10 &lt; x &lt; 16,   x je společný násobek čísel 3 a 4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20 &lt; x &lt; 27,   x je násobek 6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 x   &lt; 10,  x je číslo liché, dělitelné 3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&lt; 11,  x je číslo sudé, je násobkem 4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&gt; 10,  x je nejmenší společný násobek 3 a 4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&gt; 20,  x je nejmenší společný násobek  3 a 8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&lt; 10,  x je největší společný dělitel 6 a 12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&gt; 30,  x je nejmenší společný násobek  5 a 7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&lt; 15,  x je společný dělitel 7 a 14</a:t>
            </a:r>
          </a:p>
          <a:p>
            <a:pPr marL="514350" indent="-51435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x   &lt; 100,  x je společný dělitel 5 a 9</a:t>
            </a:r>
          </a:p>
          <a:p>
            <a:pPr marL="514350" indent="-514350"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303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32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12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24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3, 9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4, 8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12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24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</a:t>
            </a:r>
            <a:r>
              <a:rPr lang="cs-CZ" sz="2800" dirty="0"/>
              <a:t>6</a:t>
            </a: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35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7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 1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90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Tento materiál jsem vytvořila k procvičení  a upevnění pojmů dělitel, násobek. Žáci  často oba pojmy zaměňují.</a:t>
            </a:r>
          </a:p>
          <a:p>
            <a:pPr marL="0" indent="0">
              <a:buNone/>
            </a:pPr>
            <a:r>
              <a:rPr lang="cs-CZ" sz="2800" dirty="0" smtClean="0"/>
              <a:t>Také si uvědomí,  jak používat násobilku a  číselné řady násobků čísel.</a:t>
            </a:r>
          </a:p>
          <a:p>
            <a:pPr marL="0" indent="0">
              <a:buNone/>
            </a:pPr>
            <a:r>
              <a:rPr lang="cs-CZ" sz="2800" dirty="0" smtClean="0"/>
              <a:t>Jako alternativu mohou  vytvářet  své vlastní příklady.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1559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296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 : ZŠ KOLÍN V., MNICHOVICKÁ 62 AUTOR : Mgr. JAROSLAVA URBANCOVÁ NÁZEV: VY_32_INOVACE_04_M7_SPOLEČNÝ DĚLITEL A SPOLEČNÝ NÁSOBEK  DĚLITELNOST  </vt:lpstr>
      <vt:lpstr>CO JE DĚLITEL?</vt:lpstr>
      <vt:lpstr>NÁSOBEK</vt:lpstr>
      <vt:lpstr>URČETE ČÍSLA  x, KTERÁ ODPOVÍDAJÍ TĚMTO ZÁPISŮM</vt:lpstr>
      <vt:lpstr>Prezentace aplikace PowerPoint</vt:lpstr>
      <vt:lpstr>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VY_32_INOVACE_16_M8_ROVNICE TÉMA : ROVNICE ČÍSLO PROJEKTU : 16</dc:title>
  <dc:creator>pc</dc:creator>
  <cp:lastModifiedBy>Aleš Polívka</cp:lastModifiedBy>
  <cp:revision>12</cp:revision>
  <dcterms:created xsi:type="dcterms:W3CDTF">2012-02-28T21:50:08Z</dcterms:created>
  <dcterms:modified xsi:type="dcterms:W3CDTF">2013-06-21T07:14:45Z</dcterms:modified>
</cp:coreProperties>
</file>