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8" r:id="rId3"/>
    <p:sldId id="256" r:id="rId4"/>
    <p:sldId id="257" r:id="rId5"/>
    <p:sldId id="258" r:id="rId6"/>
    <p:sldId id="259" r:id="rId7"/>
    <p:sldId id="260" r:id="rId8"/>
    <p:sldId id="264" r:id="rId9"/>
    <p:sldId id="263" r:id="rId10"/>
    <p:sldId id="261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C2ADDE3-2781-4236-80AE-5D4B269EAAAA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F0CE590-9192-4F58-B46A-E875938A58B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</a:t>
            </a:r>
            <a:r>
              <a:rPr lang="cs-CZ" dirty="0" smtClean="0"/>
              <a:t>: 8. a </a:t>
            </a:r>
            <a:r>
              <a:rPr lang="cs-CZ" dirty="0"/>
              <a:t>9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/>
              <a:t>Dějiny umění </a:t>
            </a:r>
            <a:r>
              <a:rPr lang="cs-CZ" b="1" dirty="0" smtClean="0"/>
              <a:t>– románské umění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14</a:t>
            </a:r>
            <a:r>
              <a:rPr lang="cs-CZ" dirty="0"/>
              <a:t>. 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VY_32_INOVACE_21_MF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44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Prezentace vytvořena jako názorný výkladový materiál pro výuku dějin umění ve výtvarné výchově v 8. a 9. ročníku ZŠ. Žáci se seznámí se základními rysy a pojmy z oblasti architektury, malířství a sochařství.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Prezentace obsahuje hypertextové odkazy, navazuje na ni pracovní list Románské umění.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Pilotáž – prezentace předkládá teoretické informace o tématu. Navazující </a:t>
            </a:r>
            <a:r>
              <a:rPr lang="cs-CZ" dirty="0" err="1" smtClean="0"/>
              <a:t>prac</a:t>
            </a:r>
            <a:r>
              <a:rPr lang="cs-CZ" dirty="0" smtClean="0"/>
              <a:t>. list je kontrolou získaný znalostí. Je vhodné navázat praktickým úkolem, vycházejícím z tématu.</a:t>
            </a:r>
          </a:p>
        </p:txBody>
      </p:sp>
    </p:spTree>
    <p:extLst>
      <p:ext uri="{BB962C8B-B14F-4D97-AF65-F5344CB8AC3E}">
        <p14:creationId xmlns:p14="http://schemas.microsoft.com/office/powerpoint/2010/main" val="571659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Románské umění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93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Románské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dirty="0" smtClean="0"/>
              <a:t>10. – 12. století</a:t>
            </a:r>
          </a:p>
          <a:p>
            <a:r>
              <a:rPr lang="cs-CZ" dirty="0" smtClean="0"/>
              <a:t>Vzniklo v západní Evropě</a:t>
            </a:r>
          </a:p>
          <a:p>
            <a:r>
              <a:rPr lang="cs-CZ" dirty="0" smtClean="0"/>
              <a:t>Kostely, kláštery, mnišské řády</a:t>
            </a:r>
          </a:p>
          <a:p>
            <a:r>
              <a:rPr lang="cs-CZ" dirty="0" smtClean="0"/>
              <a:t>Doba těžkopádnosti, temna a křížových výprav</a:t>
            </a:r>
          </a:p>
          <a:p>
            <a:r>
              <a:rPr lang="cs-CZ" dirty="0" smtClean="0"/>
              <a:t>Zdi staveb jsou široké i několik metrů</a:t>
            </a:r>
          </a:p>
          <a:p>
            <a:r>
              <a:rPr lang="cs-CZ" dirty="0" smtClean="0"/>
              <a:t>Číst a psát uměli jen mniši v klášterech</a:t>
            </a:r>
          </a:p>
          <a:p>
            <a:r>
              <a:rPr lang="cs-CZ" dirty="0" smtClean="0"/>
              <a:t>Všechny knihy se psaly jen v latině</a:t>
            </a:r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162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nástěnné malby</a:t>
            </a:r>
          </a:p>
          <a:p>
            <a:r>
              <a:rPr lang="cs-CZ" dirty="0" smtClean="0"/>
              <a:t>tváře </a:t>
            </a:r>
            <a:r>
              <a:rPr lang="cs-CZ" dirty="0"/>
              <a:t>osob nevyjadřovaly žádné pocity, působily strnule a </a:t>
            </a:r>
            <a:r>
              <a:rPr lang="cs-CZ" dirty="0" smtClean="0"/>
              <a:t>neživě </a:t>
            </a:r>
          </a:p>
          <a:p>
            <a:r>
              <a:rPr lang="cs-CZ" dirty="0" smtClean="0"/>
              <a:t>knižní malba </a:t>
            </a:r>
          </a:p>
          <a:p>
            <a:r>
              <a:rPr lang="cs-CZ" dirty="0" smtClean="0"/>
              <a:t>sklomalba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36912"/>
            <a:ext cx="2713182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257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Sochařství bylo </a:t>
            </a:r>
            <a:r>
              <a:rPr lang="cs-CZ" dirty="0"/>
              <a:t>přísně vázáno na církevní architekturu, jediný zdobný prvek budov</a:t>
            </a:r>
          </a:p>
          <a:p>
            <a:r>
              <a:rPr lang="cs-CZ" dirty="0" smtClean="0"/>
              <a:t>Práce byly většinou anonymní</a:t>
            </a:r>
          </a:p>
          <a:p>
            <a:r>
              <a:rPr lang="cs-CZ" dirty="0" smtClean="0"/>
              <a:t>Sochy byly většinou ze dřeva nebo z kamene a často byly kolorovány</a:t>
            </a:r>
          </a:p>
          <a:p>
            <a:endParaRPr lang="cs-CZ" dirty="0"/>
          </a:p>
          <a:p>
            <a:r>
              <a:rPr lang="cs-CZ" dirty="0"/>
              <a:t>http://upload.wikimedia.org/wikipedia/commons/1/13/Roman_sculpture.jpg</a:t>
            </a:r>
          </a:p>
        </p:txBody>
      </p:sp>
    </p:spTree>
    <p:extLst>
      <p:ext uri="{BB962C8B-B14F-4D97-AF65-F5344CB8AC3E}">
        <p14:creationId xmlns:p14="http://schemas.microsoft.com/office/powerpoint/2010/main" val="282385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Přísně církevní charakter</a:t>
            </a:r>
          </a:p>
          <a:p>
            <a:r>
              <a:rPr lang="cs-CZ" dirty="0" smtClean="0"/>
              <a:t>Budovy působily masivně a těžkopádně</a:t>
            </a:r>
          </a:p>
          <a:p>
            <a:r>
              <a:rPr lang="cs-CZ" dirty="0" smtClean="0"/>
              <a:t>Zdobeny byly pouze vstupy do budov</a:t>
            </a:r>
          </a:p>
          <a:p>
            <a:r>
              <a:rPr lang="cs-CZ" dirty="0" smtClean="0"/>
              <a:t>Rotunda: mohutná kruhová stavba se silným zdivem, úzkými okny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a věžičkou na střeše</a:t>
            </a:r>
          </a:p>
          <a:p>
            <a:r>
              <a:rPr lang="cs-CZ" dirty="0" smtClean="0"/>
              <a:t>Bazilika: předchůdce moderních katedrál,</a:t>
            </a:r>
          </a:p>
          <a:p>
            <a:pPr marL="0" indent="0">
              <a:buNone/>
            </a:pPr>
            <a:r>
              <a:rPr lang="cs-CZ" dirty="0" smtClean="0"/>
              <a:t>                měla obdélníkový půdorys, větší počet lodí a hranaté</a:t>
            </a:r>
          </a:p>
          <a:p>
            <a:pPr marL="0" indent="0">
              <a:buNone/>
            </a:pPr>
            <a:r>
              <a:rPr lang="cs-CZ" dirty="0" smtClean="0"/>
              <a:t>                věže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Mnoho románských staveb bylo později přestavěno v gotickém a barokním stylu.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7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700" y="1412776"/>
            <a:ext cx="5922235" cy="444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27786" y="6084004"/>
            <a:ext cx="214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Rotunda v Želkovicích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70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Bazilika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http://upload.wikimedia.org/wikipedia/commons/1/1f/Bazilika_Filipov.jpg?uselang=cs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30694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lidé žili…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móda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6696744" cy="4781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569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77434"/>
            <a:ext cx="6978352" cy="4099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06103" y="6104447"/>
            <a:ext cx="1341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Spišský hrad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08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www.wikimedia.org</a:t>
            </a:r>
          </a:p>
          <a:p>
            <a:r>
              <a:rPr lang="cs-CZ" dirty="0" smtClean="0"/>
              <a:t>www.microsoft.office.com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4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1273</TotalTime>
  <Words>324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Prezentace aplikace PowerPoint</vt:lpstr>
      <vt:lpstr>Anotace</vt:lpstr>
      <vt:lpstr>Románské umění</vt:lpstr>
      <vt:lpstr>Románské umění</vt:lpstr>
      <vt:lpstr>Malířství</vt:lpstr>
      <vt:lpstr>Sochařství</vt:lpstr>
      <vt:lpstr>Architektura</vt:lpstr>
      <vt:lpstr>Rotunda</vt:lpstr>
      <vt:lpstr>Bazilika </vt:lpstr>
      <vt:lpstr>Jak lidé žili…</vt:lpstr>
      <vt:lpstr>Architektura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Románské umění</dc:title>
  <dc:creator>ZS SLOVAN</dc:creator>
  <cp:lastModifiedBy>ZS SLOVAN</cp:lastModifiedBy>
  <cp:revision>33</cp:revision>
  <dcterms:created xsi:type="dcterms:W3CDTF">2011-12-29T21:59:58Z</dcterms:created>
  <dcterms:modified xsi:type="dcterms:W3CDTF">2013-02-10T19:51:18Z</dcterms:modified>
</cp:coreProperties>
</file>