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164" y="-8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BA05F-6069-4E9E-A624-124459E5C059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DD1C9-98D7-4BD2-B36B-019E48188B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90281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BA05F-6069-4E9E-A624-124459E5C059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DD1C9-98D7-4BD2-B36B-019E48188B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5554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BA05F-6069-4E9E-A624-124459E5C059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DD1C9-98D7-4BD2-B36B-019E48188B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7118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BA05F-6069-4E9E-A624-124459E5C059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DD1C9-98D7-4BD2-B36B-019E48188B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27120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BA05F-6069-4E9E-A624-124459E5C059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DD1C9-98D7-4BD2-B36B-019E48188B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4264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BA05F-6069-4E9E-A624-124459E5C059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DD1C9-98D7-4BD2-B36B-019E48188B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30629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BA05F-6069-4E9E-A624-124459E5C059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DD1C9-98D7-4BD2-B36B-019E48188B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05550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BA05F-6069-4E9E-A624-124459E5C059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DD1C9-98D7-4BD2-B36B-019E48188B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62283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BA05F-6069-4E9E-A624-124459E5C059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DD1C9-98D7-4BD2-B36B-019E48188B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9662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BA05F-6069-4E9E-A624-124459E5C059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DD1C9-98D7-4BD2-B36B-019E48188B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34669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BA05F-6069-4E9E-A624-124459E5C059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DD1C9-98D7-4BD2-B36B-019E48188B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82615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0BA05F-6069-4E9E-A624-124459E5C059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2DD1C9-98D7-4BD2-B36B-019E48188B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9043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lotaprojektystaveb.cz/ag25_galerie/ag25_fotogal_07522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700809"/>
            <a:ext cx="8496944" cy="1899642"/>
          </a:xfrm>
        </p:spPr>
        <p:txBody>
          <a:bodyPr>
            <a:normAutofit fontScale="90000"/>
          </a:bodyPr>
          <a:lstStyle/>
          <a:p>
            <a:pPr algn="l"/>
            <a:r>
              <a:rPr lang="cs-CZ" sz="3100" b="1" dirty="0" smtClean="0"/>
              <a:t>NÁZEV ŠKOLY : ZŠ KOLÍN V., MNICHOVICKÁ 62</a:t>
            </a:r>
            <a:br>
              <a:rPr lang="cs-CZ" sz="3100" b="1" dirty="0" smtClean="0"/>
            </a:br>
            <a:r>
              <a:rPr lang="cs-CZ" sz="3100" b="1" dirty="0" smtClean="0"/>
              <a:t>AUTOR : Mgr. JAROSLAVA URBANCOVÁ</a:t>
            </a:r>
            <a:br>
              <a:rPr lang="cs-CZ" sz="3100" b="1" dirty="0" smtClean="0"/>
            </a:br>
            <a:r>
              <a:rPr lang="cs-CZ" sz="3100" b="1" dirty="0" smtClean="0"/>
              <a:t>NÁZEV:</a:t>
            </a:r>
            <a:r>
              <a:rPr lang="cs-CZ" sz="3100" b="1" baseline="0" dirty="0" smtClean="0"/>
              <a:t> </a:t>
            </a:r>
            <a:r>
              <a:rPr lang="cs-CZ" sz="3100" b="1" baseline="0" smtClean="0"/>
              <a:t>VY_32_INOVACE_10_M7_Výšky</a:t>
            </a:r>
            <a:r>
              <a:rPr lang="cs-CZ" sz="3100" b="1" smtClean="0"/>
              <a:t> trojúhelníku</a:t>
            </a:r>
            <a:br>
              <a:rPr lang="cs-CZ" sz="3100" b="1" smtClean="0"/>
            </a:br>
            <a:r>
              <a:rPr lang="cs-CZ" sz="3100" b="1" smtClean="0"/>
              <a:t/>
            </a:r>
            <a:br>
              <a:rPr lang="cs-CZ" sz="3100" b="1" smtClean="0"/>
            </a:br>
            <a:r>
              <a:rPr lang="cs-CZ" sz="3100" b="1" smtClean="0"/>
              <a:t>Výšky </a:t>
            </a:r>
            <a:r>
              <a:rPr lang="cs-CZ" sz="3100" b="1" dirty="0" smtClean="0"/>
              <a:t>trojúhelníku</a:t>
            </a:r>
            <a:r>
              <a:rPr lang="cs-CZ" sz="3100" dirty="0" smtClean="0"/>
              <a:t/>
            </a:r>
            <a:br>
              <a:rPr lang="cs-CZ" sz="3100" dirty="0" smtClean="0"/>
            </a:br>
            <a:endParaRPr lang="cs-CZ" sz="31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73906" y="4653136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164288" y="6309320"/>
            <a:ext cx="1293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Září 2012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6368" y="6309320"/>
            <a:ext cx="1293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95730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Co je to výška trojúhelníku?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Výšku trojúhelníku si můžeme představit jako výšku štítu domu. </a:t>
            </a:r>
          </a:p>
          <a:p>
            <a:pPr marL="0" indent="0">
              <a:buNone/>
            </a:pPr>
            <a:r>
              <a:rPr lang="cs-CZ" dirty="0" smtClean="0"/>
              <a:t>Jak bychom tuto výšku změřili?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86336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143000"/>
            <a:ext cx="6096000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4595267" y="1196752"/>
            <a:ext cx="0" cy="243001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864724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Jak se taková výška sestrojí?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Viděli jsme , jak jsme měřili výšku štítu domu.</a:t>
            </a:r>
          </a:p>
          <a:p>
            <a:pPr marL="0" indent="0">
              <a:buNone/>
            </a:pPr>
            <a:r>
              <a:rPr lang="cs-CZ" dirty="0" smtClean="0"/>
              <a:t>Bylo to na kolmici, kterou jsme spustili z vrcholu štítu – trojúhelníku na protější stranu.</a:t>
            </a:r>
          </a:p>
          <a:p>
            <a:pPr marL="0" indent="0">
              <a:buNone/>
            </a:pPr>
            <a:r>
              <a:rPr lang="cs-CZ" dirty="0" smtClean="0"/>
              <a:t>Sestrojíme tedy trojúhelník a v něm si sestrojíme výšku. Bude mít trojúhelník jen jednu výšku?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03908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Ano, výšky budou vždy tři, protože trojúhelník má přece tři vrcholy a tři protější strany.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14517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Sestrojíme si trojúhelník ABC :</a:t>
            </a:r>
            <a:br>
              <a:rPr lang="cs-CZ" sz="2800" dirty="0" smtClean="0"/>
            </a:br>
            <a:r>
              <a:rPr lang="cs-CZ" sz="2800" dirty="0" smtClean="0"/>
              <a:t>a = 7cm, b = 4cm, c = 6cm.</a:t>
            </a:r>
            <a:endParaRPr lang="cs-CZ" sz="28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979712" y="5157192"/>
            <a:ext cx="518457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V="1">
            <a:off x="1979712" y="2420888"/>
            <a:ext cx="1656184" cy="273630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635896" y="2420888"/>
            <a:ext cx="3528392" cy="273630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448184" y="1914704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C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604288" y="5157192"/>
            <a:ext cx="393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64288" y="5157192"/>
            <a:ext cx="3802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817691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3"/>
          <p:cNvCxnSpPr/>
          <p:nvPr/>
        </p:nvCxnSpPr>
        <p:spPr>
          <a:xfrm>
            <a:off x="1979712" y="5157192"/>
            <a:ext cx="518457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V="1">
            <a:off x="1979712" y="2420888"/>
            <a:ext cx="1656184" cy="273630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635896" y="2420888"/>
            <a:ext cx="3528392" cy="273630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448184" y="1914704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C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604288" y="5157192"/>
            <a:ext cx="393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64288" y="5157192"/>
            <a:ext cx="3802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cxnSp>
        <p:nvCxnSpPr>
          <p:cNvPr id="11" name="Přímá spojnice 10"/>
          <p:cNvCxnSpPr/>
          <p:nvPr/>
        </p:nvCxnSpPr>
        <p:spPr>
          <a:xfrm flipV="1">
            <a:off x="1997344" y="2636912"/>
            <a:ext cx="1926584" cy="252028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 flipV="1">
            <a:off x="3347864" y="2861320"/>
            <a:ext cx="3816424" cy="229587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 flipV="1">
            <a:off x="3635896" y="2437924"/>
            <a:ext cx="0" cy="271926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090381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3"/>
          <p:cNvCxnSpPr/>
          <p:nvPr/>
        </p:nvCxnSpPr>
        <p:spPr>
          <a:xfrm>
            <a:off x="1979712" y="5157192"/>
            <a:ext cx="518457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V="1">
            <a:off x="1979712" y="2420888"/>
            <a:ext cx="1656184" cy="273630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635896" y="2420888"/>
            <a:ext cx="3528392" cy="273630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448184" y="1914704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C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604288" y="5157192"/>
            <a:ext cx="393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64288" y="5157192"/>
            <a:ext cx="3802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cxnSp>
        <p:nvCxnSpPr>
          <p:cNvPr id="11" name="Přímá spojnice 10"/>
          <p:cNvCxnSpPr/>
          <p:nvPr/>
        </p:nvCxnSpPr>
        <p:spPr>
          <a:xfrm flipV="1">
            <a:off x="1997344" y="2636912"/>
            <a:ext cx="1926584" cy="252028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 flipV="1">
            <a:off x="3347864" y="2861320"/>
            <a:ext cx="3816424" cy="229587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 flipV="1">
            <a:off x="3635896" y="2437924"/>
            <a:ext cx="0" cy="271926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723231" y="4077072"/>
            <a:ext cx="4716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v</a:t>
            </a:r>
            <a:r>
              <a:rPr lang="cs-CZ" sz="2800" baseline="-25000" dirty="0" err="1" smtClean="0"/>
              <a:t>a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35896" y="4332444"/>
            <a:ext cx="4431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v</a:t>
            </a:r>
            <a:r>
              <a:rPr lang="cs-CZ" sz="2800" baseline="-25000" dirty="0" err="1" smtClean="0"/>
              <a:t>c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280793" y="4149080"/>
            <a:ext cx="4748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v</a:t>
            </a:r>
            <a:r>
              <a:rPr lang="cs-CZ" sz="2800" baseline="-25000" dirty="0" err="1" smtClean="0"/>
              <a:t>b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91321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Co je to tedy výška trojúhelníku?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Je to vzdálenost vrcholu trojúhelníku od protější strany. </a:t>
            </a:r>
          </a:p>
          <a:p>
            <a:pPr marL="0" indent="0">
              <a:buNone/>
            </a:pPr>
            <a:r>
              <a:rPr lang="cs-CZ" dirty="0" smtClean="0"/>
              <a:t>Všimli jste si, že výšky se protínají v jednom bodě? Ten slouží jako kontrola správné konstrukce.</a:t>
            </a:r>
          </a:p>
        </p:txBody>
      </p:sp>
    </p:spTree>
    <p:extLst>
      <p:ext uri="{BB962C8B-B14F-4D97-AF65-F5344CB8AC3E}">
        <p14:creationId xmlns:p14="http://schemas.microsoft.com/office/powerpoint/2010/main" xmlns="" val="1381679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Tento materiál posloužil jako názor pro konstrukci výšek trojúhelníku.  Je nutné doprovodit přesnou konstrukcí pomocí trojúhelníku s ryskou a pracovat s pojmem </a:t>
            </a:r>
            <a:r>
              <a:rPr lang="cs-CZ" i="1" dirty="0" smtClean="0"/>
              <a:t>spustit kolmici z bodu na přímku.</a:t>
            </a:r>
          </a:p>
          <a:p>
            <a:r>
              <a:rPr lang="cs-CZ" dirty="0" smtClean="0"/>
              <a:t>Materiál je prací autora.</a:t>
            </a:r>
          </a:p>
          <a:p>
            <a:r>
              <a:rPr lang="cs-CZ" dirty="0" smtClean="0"/>
              <a:t>Citace k použitému obrázku : 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milotaprojektystaveb.cz</a:t>
            </a:r>
            <a:r>
              <a:rPr lang="cs-CZ" dirty="0" smtClean="0">
                <a:hlinkClick r:id="rId2"/>
              </a:rPr>
              <a:t>/ag25_galerie/ag25_</a:t>
            </a:r>
            <a:r>
              <a:rPr lang="cs-CZ" dirty="0" err="1" smtClean="0">
                <a:hlinkClick r:id="rId2"/>
              </a:rPr>
              <a:t>fotogal</a:t>
            </a:r>
            <a:r>
              <a:rPr lang="cs-CZ" smtClean="0">
                <a:hlinkClick r:id="rId2"/>
              </a:rPr>
              <a:t>_07522.jpg</a:t>
            </a:r>
            <a:endParaRPr lang="cs-CZ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66723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201</Words>
  <Application>Microsoft Office PowerPoint</Application>
  <PresentationFormat>Předvádění na obrazovce (4:3)</PresentationFormat>
  <Paragraphs>32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NÁZEV ŠKOLY : ZŠ KOLÍN V., MNICHOVICKÁ 62 AUTOR : Mgr. JAROSLAVA URBANCOVÁ NÁZEV: VY_32_INOVACE_10_M7_Výšky trojúhelníku  Výšky trojúhelníku </vt:lpstr>
      <vt:lpstr>Co je to výška trojúhelníku?</vt:lpstr>
      <vt:lpstr>Snímek 3</vt:lpstr>
      <vt:lpstr>Jak se taková výška sestrojí?</vt:lpstr>
      <vt:lpstr>Snímek 5</vt:lpstr>
      <vt:lpstr>Sestrojíme si trojúhelník ABC : a = 7cm, b = 4cm, c = 6cm.</vt:lpstr>
      <vt:lpstr>Snímek 7</vt:lpstr>
      <vt:lpstr>Snímek 8</vt:lpstr>
      <vt:lpstr>Co je to tedy výška trojúhelníku?</vt:lpstr>
      <vt:lpstr>Anotace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 : ZŠ KOLÍN V., MNICHOVICKÁ 62 AUTOR : Mgr. JAROSLAVA URBANCOVÁ NÁZEV: VY_32_INOVACE_29_M7_trojúhelníky TÉMA : výšky trojúhelníku ČÍSLO PROJEKTU : 29</dc:title>
  <dc:creator>pc</dc:creator>
  <cp:lastModifiedBy>Dum</cp:lastModifiedBy>
  <cp:revision>8</cp:revision>
  <dcterms:created xsi:type="dcterms:W3CDTF">2013-02-26T18:38:35Z</dcterms:created>
  <dcterms:modified xsi:type="dcterms:W3CDTF">2013-09-30T19:24:56Z</dcterms:modified>
</cp:coreProperties>
</file>