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4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957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84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20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64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8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66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985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23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972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03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69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83C26-67BD-4F70-8DE9-CFFCCA8F0789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F30CD-4896-496F-AC62-7C7DB529F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52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6368" y="476672"/>
            <a:ext cx="8031832" cy="2880319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/>
              <a:t>NÁZEV ŠKOLY : ZŠ KOLÍN V., MNICHOVICKÁ 62</a:t>
            </a:r>
            <a:br>
              <a:rPr lang="cs-CZ" sz="2000" b="1" dirty="0" smtClean="0"/>
            </a:br>
            <a:r>
              <a:rPr lang="cs-CZ" sz="2000" b="1" dirty="0" smtClean="0"/>
              <a:t>AUTOR : Mgr. JAROSLAVA URBANCOVÁ</a:t>
            </a:r>
            <a:br>
              <a:rPr lang="cs-CZ" sz="2000" b="1" dirty="0" smtClean="0"/>
            </a:br>
            <a:r>
              <a:rPr lang="cs-CZ" sz="2000" b="1" dirty="0" smtClean="0"/>
              <a:t>NÁZEV</a:t>
            </a:r>
            <a:r>
              <a:rPr lang="cs-CZ" sz="2000" b="1" smtClean="0"/>
              <a:t>: </a:t>
            </a:r>
            <a:r>
              <a:rPr lang="cs-CZ" sz="2000" b="1" smtClean="0"/>
              <a:t>VY_32_INOVACE_14_M7-8_Zlomky – základy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TÉMA : Používáme zlomky, desetinná čísla, </a:t>
            </a:r>
            <a:r>
              <a:rPr lang="cs-CZ" sz="2800" b="1" dirty="0" smtClean="0"/>
              <a:t>procenta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20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Počítejte zpaměti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 z 36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1" dirty="0" smtClean="0"/>
                  <a:t>0,5  ze 48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je 18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1" dirty="0" smtClean="0"/>
                  <a:t>0,25 ze 16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𝐳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𝟐𝟓</m:t>
                    </m:r>
                  </m:oMath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1" dirty="0" smtClean="0"/>
                  <a:t>Kolik osmin má celek?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1" dirty="0" smtClean="0"/>
                  <a:t>50 % ze 120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  </m:t>
                    </m:r>
                    <m:r>
                      <a:rPr lang="cs-CZ" b="1" i="0" smtClean="0">
                        <a:latin typeface="Cambria Math"/>
                      </a:rPr>
                      <m:t>𝐣𝐞</m:t>
                    </m:r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𝟏𝟐</m:t>
                    </m:r>
                    <m:r>
                      <a:rPr lang="cs-CZ" b="1" i="0" smtClean="0">
                        <a:latin typeface="Cambria Math"/>
                      </a:rPr>
                      <m:t> </m:t>
                    </m:r>
                  </m:oMath>
                </a14:m>
                <a:endParaRPr lang="cs-CZ" b="1" dirty="0" smtClean="0"/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b="1" dirty="0" smtClean="0"/>
                  <a:t>25 % z 20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𝐳𝐞</m:t>
                    </m:r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</a:rPr>
                      <m:t>𝟏𝟐</m:t>
                    </m:r>
                  </m:oMath>
                </a14:m>
                <a:endParaRPr lang="cs-CZ" b="1" dirty="0" smtClean="0"/>
              </a:p>
              <a:p>
                <a:pPr marL="514350" indent="-514350">
                  <a:buFont typeface="+mj-lt"/>
                  <a:buAutoNum type="arabicPeriod"/>
                </a:pPr>
                <a:endParaRPr lang="cs-CZ" b="1" dirty="0" smtClean="0"/>
              </a:p>
              <a:p>
                <a:pPr marL="514350" indent="-514350">
                  <a:buFont typeface="+mj-lt"/>
                  <a:buAutoNum type="arabicPeriod"/>
                </a:pPr>
                <a:endParaRPr lang="cs-CZ" b="0" i="1" dirty="0" smtClean="0">
                  <a:solidFill>
                    <a:schemeClr val="tx1"/>
                  </a:solidFill>
                </a:endParaRPr>
              </a:p>
              <a:p>
                <a:pPr marL="514350" indent="-514350">
                  <a:buFont typeface="+mj-lt"/>
                  <a:buAutoNum type="arabicPeriod"/>
                </a:pPr>
                <a:endParaRPr lang="cs-CZ" i="1" dirty="0" smtClean="0">
                  <a:solidFill>
                    <a:schemeClr val="tx1"/>
                  </a:solidFill>
                </a:endParaRPr>
              </a:p>
              <a:p>
                <a:pPr marL="514350" indent="-514350">
                  <a:buFont typeface="+mj-lt"/>
                  <a:buAutoNum type="arabicPeriod"/>
                </a:pPr>
                <a:endParaRPr lang="cs-CZ" dirty="0" smtClean="0">
                  <a:solidFill>
                    <a:schemeClr val="tx1"/>
                  </a:solidFill>
                </a:endParaRPr>
              </a:p>
              <a:p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3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259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>
                <a:solidFill>
                  <a:srgbClr val="FF0000"/>
                </a:solidFill>
              </a:rPr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18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24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36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4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10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8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60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36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5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94532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Anotace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rozcvička má za úkol upevnit a uvědomit si vztahy mezi zlomky, desetinnými čísly a procenty.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76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3 : </a:t>
                </a:r>
                <a:r>
                  <a:rPr lang="cs-CZ" dirty="0">
                    <a:solidFill>
                      <a:srgbClr val="FF0000"/>
                    </a:solidFill>
                  </a:rPr>
                  <a:t>8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dirty="0"/>
              </a:p>
              <a:p>
                <a:r>
                  <a:rPr lang="cs-CZ" dirty="0"/>
                  <a:t>12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470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 Urči jmenovatele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85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dirty="0" smtClean="0"/>
                  <a:t> , ale i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5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10</m:t>
                            </m:r>
                          </m:den>
                        </m:f>
                      </m:den>
                    </m:f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,ale i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9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den>
                        </m:f>
                      </m:den>
                    </m:f>
                  </m:oMath>
                </a14:m>
                <a:endParaRPr lang="cs-CZ" dirty="0"/>
              </a:p>
              <a:p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96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205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 : ZŠ KOLÍN V., MNICHOVICKÁ 62 AUTOR : Mgr. JAROSLAVA URBANCOVÁ NÁZEV: VY_32_INOVACE_14_M7-8_Zlomky – základy  TÉMA : Používáme zlomky, desetinná čísla, procenta  </vt:lpstr>
      <vt:lpstr>Počítejte zpaměti</vt:lpstr>
      <vt:lpstr>Řešení</vt:lpstr>
      <vt:lpstr>Anotace</vt:lpstr>
      <vt:lpstr>Řešení</vt:lpstr>
      <vt:lpstr> Urči jmenovatele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VY_32_INOVACE_02_M8_PYTHAGOROVA VĚTA TÉMA : ROVNICE ČÍSLO PROJEKTU : 02</dc:title>
  <dc:creator>pc</dc:creator>
  <cp:lastModifiedBy>Aleš Polívka</cp:lastModifiedBy>
  <cp:revision>13</cp:revision>
  <dcterms:created xsi:type="dcterms:W3CDTF">2013-01-02T16:39:24Z</dcterms:created>
  <dcterms:modified xsi:type="dcterms:W3CDTF">2013-06-21T06:54:16Z</dcterms:modified>
</cp:coreProperties>
</file>