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58" r:id="rId4"/>
    <p:sldId id="259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02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39578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38408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200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8643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4281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0669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985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12375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5972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035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869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683C26-67BD-4F70-8DE9-CFFCCA8F0789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EF30CD-4896-496F-AC62-7C7DB529F7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7152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80728"/>
            <a:ext cx="7772400" cy="2520280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/>
              <a:t>NÁZEV ŠKOLY : ZŠ KOLÍN V., MNICHOVICKÁ 62</a:t>
            </a:r>
            <a:br>
              <a:rPr lang="cs-CZ" sz="2800" b="1" dirty="0" smtClean="0"/>
            </a:br>
            <a:r>
              <a:rPr lang="cs-CZ" sz="2800" b="1" dirty="0" smtClean="0"/>
              <a:t>AUTOR : Mgr. JAROSLAVA URBANCOVÁ</a:t>
            </a:r>
            <a:br>
              <a:rPr lang="cs-CZ" sz="2800" b="1" dirty="0" smtClean="0"/>
            </a:br>
            <a:r>
              <a:rPr lang="cs-CZ" sz="2800" b="1" dirty="0" smtClean="0"/>
              <a:t>NÁZEV: VY_32_INOVACE_15_M8_Zlomky</a:t>
            </a:r>
            <a:br>
              <a:rPr lang="cs-CZ" sz="2800" b="1" dirty="0" smtClean="0"/>
            </a:br>
            <a:r>
              <a:rPr lang="cs-CZ" sz="2800" b="1" dirty="0" smtClean="0"/>
              <a:t>TÉMA : části </a:t>
            </a:r>
            <a:r>
              <a:rPr lang="cs-CZ" sz="2800" b="1" dirty="0" smtClean="0"/>
              <a:t>zlomků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2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5" name="Nadpis 1"/>
          <p:cNvSpPr>
            <a:spLocks noGrp="1"/>
          </p:cNvSpPr>
          <p:nvPr/>
        </p:nvSpPr>
        <p:spPr>
          <a:xfrm>
            <a:off x="453752" y="1256737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> </a:t>
            </a:r>
            <a:br>
              <a:rPr lang="cs-CZ" sz="2400" b="1" dirty="0" smtClean="0"/>
            </a:br>
            <a:endParaRPr lang="cs-CZ" sz="2400" dirty="0"/>
          </a:p>
        </p:txBody>
      </p:sp>
      <p:sp>
        <p:nvSpPr>
          <p:cNvPr id="6" name="Podnadpis 2"/>
          <p:cNvSpPr>
            <a:spLocks noGrp="1"/>
          </p:cNvSpPr>
          <p:nvPr/>
        </p:nvSpPr>
        <p:spPr>
          <a:xfrm>
            <a:off x="1115616" y="3002412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7104" y="4221088"/>
            <a:ext cx="7111096" cy="1375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6205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FF0000"/>
                </a:solidFill>
              </a:rPr>
              <a:t>Hledej čitatele</a:t>
            </a:r>
            <a:endParaRPr lang="cs-CZ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chemeClr val="tx1"/>
                    </a:solidFill>
                  </a:rPr>
                  <a:t> </a:t>
                </a:r>
              </a:p>
              <a:p>
                <a:r>
                  <a:rPr lang="cs-CZ" b="1" dirty="0" smtClean="0"/>
                  <a:t>4 . 0,6</a:t>
                </a:r>
              </a:p>
              <a:p>
                <a:r>
                  <a:rPr lang="cs-CZ" b="1" dirty="0" smtClean="0"/>
                  <a:t>7.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b="1" dirty="0" smtClean="0"/>
              </a:p>
              <a:p>
                <a:endParaRPr lang="cs-CZ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3259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FF0000"/>
                </a:solidFill>
              </a:rPr>
              <a:t>Řešení</a:t>
            </a:r>
            <a:endParaRPr lang="cs-CZ" sz="32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b="1" dirty="0"/>
                  <a:t> </a:t>
                </a:r>
              </a:p>
              <a:p>
                <a:r>
                  <a:rPr lang="cs-CZ" b="1" dirty="0"/>
                  <a:t>4 . 0,6</a:t>
                </a:r>
              </a:p>
              <a:p>
                <a:r>
                  <a:rPr lang="cs-CZ" b="1" dirty="0"/>
                  <a:t>7.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b="1" dirty="0"/>
              </a:p>
              <a:p>
                <a:pPr marL="0" indent="0">
                  <a:buNone/>
                </a:pPr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50090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FF0000"/>
                </a:solidFill>
              </a:rPr>
              <a:t>Hledej dělitele</a:t>
            </a:r>
            <a:endParaRPr lang="cs-CZ" sz="32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3 : 8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dirty="0" smtClean="0"/>
                  <a:t>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25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 smtClean="0"/>
                  <a:t>12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20760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FF0000"/>
                </a:solidFill>
              </a:rPr>
              <a:t>Řešení</a:t>
            </a:r>
            <a:endParaRPr lang="cs-CZ" sz="32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/>
                  <a:t>3 : </a:t>
                </a:r>
                <a:r>
                  <a:rPr lang="cs-CZ" dirty="0">
                    <a:solidFill>
                      <a:srgbClr val="FF0000"/>
                    </a:solidFill>
                  </a:rPr>
                  <a:t>8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dirty="0"/>
                  <a:t>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25</m:t>
                        </m:r>
                      </m:den>
                    </m:f>
                  </m:oMath>
                </a14:m>
                <a:endParaRPr lang="cs-CZ" dirty="0"/>
              </a:p>
              <a:p>
                <a:r>
                  <a:rPr lang="cs-CZ" dirty="0"/>
                  <a:t>12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dirty="0">
                  <a:solidFill>
                    <a:srgbClr val="FF0000"/>
                  </a:solidFill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94703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FF0000"/>
                </a:solidFill>
              </a:rPr>
              <a:t> Urči jmenovatele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9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endParaRPr lang="cs-CZ" b="0" dirty="0" smtClean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11</m:t>
                        </m:r>
                      </m:den>
                    </m:f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5</m:t>
                            </m:r>
                          </m:den>
                        </m:f>
                      </m:num>
                      <m:den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4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10</m:t>
                            </m:r>
                          </m:den>
                        </m:f>
                      </m:den>
                    </m:f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5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9</m:t>
                            </m:r>
                          </m:den>
                        </m:f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08562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FF0000"/>
                </a:solidFill>
              </a:rPr>
              <a:t>Řešení</a:t>
            </a:r>
            <a:endParaRPr lang="cs-CZ" sz="32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9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endParaRPr lang="cs-CZ" dirty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11</m:t>
                        </m:r>
                      </m:den>
                    </m:f>
                  </m:oMath>
                </a14:m>
                <a:endParaRPr lang="cs-CZ" dirty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</a:rPr>
                              <m:t>5</m:t>
                            </m:r>
                          </m:den>
                        </m:f>
                      </m:num>
                      <m:den>
                        <m:f>
                          <m:fPr>
                            <m:ctrlPr>
                              <a:rPr lang="cs-CZ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4</m:t>
                            </m:r>
                          </m:num>
                          <m:den>
                            <m:r>
                              <a:rPr lang="cs-CZ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10</m:t>
                            </m:r>
                          </m:den>
                        </m:f>
                      </m:den>
                    </m:f>
                  </m:oMath>
                </a14:m>
                <a:r>
                  <a:rPr lang="cs-CZ" dirty="0" smtClean="0"/>
                  <a:t> , ale i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 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5</m:t>
                            </m:r>
                          </m:den>
                        </m:f>
                      </m:num>
                      <m:den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4</m:t>
                            </m:r>
                          </m:num>
                          <m:den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10</m:t>
                            </m:r>
                          </m:den>
                        </m:f>
                      </m:den>
                    </m:f>
                  </m:oMath>
                </a14:m>
                <a:endParaRPr lang="cs-CZ" dirty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</a:rPr>
                              <m:t>5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</a:rPr>
                              <m:t>9</m:t>
                            </m:r>
                          </m:den>
                        </m:f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dirty="0" smtClean="0"/>
                  <a:t> ,ale i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5</m:t>
                            </m:r>
                          </m:num>
                          <m:den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9</m:t>
                            </m:r>
                          </m:den>
                        </m:f>
                      </m:num>
                      <m:den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20</m:t>
                            </m:r>
                          </m:num>
                          <m:den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1</m:t>
                            </m:r>
                          </m:den>
                        </m:f>
                      </m:den>
                    </m:f>
                  </m:oMath>
                </a14:m>
                <a:endParaRPr lang="cs-CZ" dirty="0"/>
              </a:p>
              <a:p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69677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Tuto úlohu jsem vytvořila na procvičování správného používání vhodných termínů v matematice.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8990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303</TotalTime>
  <Words>183</Words>
  <Application>Microsoft Office PowerPoint</Application>
  <PresentationFormat>Předvádění na obrazovce (4:3)</PresentationFormat>
  <Paragraphs>31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NÁZEV ŠKOLY : ZŠ KOLÍN V., MNICHOVICKÁ 62 AUTOR : Mgr. JAROSLAVA URBANCOVÁ NÁZEV: VY_32_INOVACE_15_M8_Zlomky TÉMA : části zlomků  </vt:lpstr>
      <vt:lpstr>Hledej čitatele</vt:lpstr>
      <vt:lpstr>Řešení</vt:lpstr>
      <vt:lpstr>Hledej dělitele</vt:lpstr>
      <vt:lpstr>Řešení</vt:lpstr>
      <vt:lpstr> Urči jmenovatele</vt:lpstr>
      <vt:lpstr>Řešení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 ZŠ KOLÍN V., MNICHOVICKÁ 62 AUTOR : Mgr. JAROSLAVA URBANCOVÁ NÁZEV: VY_32_INOVACE_02_M8_PYTHAGOROVA VĚTA TÉMA : ROVNICE ČÍSLO PROJEKTU : 02</dc:title>
  <dc:creator>pc</dc:creator>
  <cp:lastModifiedBy>Aleš Polívka</cp:lastModifiedBy>
  <cp:revision>10</cp:revision>
  <dcterms:created xsi:type="dcterms:W3CDTF">2013-01-02T16:39:24Z</dcterms:created>
  <dcterms:modified xsi:type="dcterms:W3CDTF">2013-06-21T06:25:01Z</dcterms:modified>
</cp:coreProperties>
</file>