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3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C5A6BB-16FD-472B-B8A0-CAE383601931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F88B85-0765-4617-88EF-79BCCE25E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0474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5381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0758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5134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634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5195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902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0897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3864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0826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2413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5653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4DC1F-761F-40DF-853A-E3AC2DE362CB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88384C-7DBD-4A1A-AD29-7A2CBB09E3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117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385551"/>
            <a:ext cx="8570749" cy="1470025"/>
          </a:xfrm>
        </p:spPr>
        <p:txBody>
          <a:bodyPr>
            <a:noAutofit/>
          </a:bodyPr>
          <a:lstStyle/>
          <a:p>
            <a:pPr lvl="0" algn="l"/>
            <a:r>
              <a:rPr lang="cs-CZ" sz="2400" b="1" dirty="0" smtClean="0"/>
              <a:t>NÁZEV ŠKOLY : ZŠ KOLÍN V., MNICHOVICKÁ 62</a:t>
            </a:r>
            <a:br>
              <a:rPr lang="cs-CZ" sz="2400" b="1" dirty="0" smtClean="0"/>
            </a:br>
            <a:r>
              <a:rPr lang="cs-CZ" sz="2400" b="1" dirty="0" smtClean="0"/>
              <a:t>AUTOR : Mgr. JAROSLAVA URBANCOVÁ</a:t>
            </a:r>
            <a:br>
              <a:rPr lang="cs-CZ" sz="2400" b="1" dirty="0" smtClean="0"/>
            </a:br>
            <a:r>
              <a:rPr lang="cs-CZ" sz="2400" b="1" dirty="0" smtClean="0"/>
              <a:t>NÁZEV:</a:t>
            </a:r>
            <a:r>
              <a:rPr lang="cs-CZ" sz="2400" b="1" baseline="0" dirty="0" smtClean="0"/>
              <a:t> VY_32_INOVACE_18_M9_úpravy </a:t>
            </a:r>
            <a:r>
              <a:rPr lang="cs-CZ" sz="2400" b="1" baseline="0" smtClean="0"/>
              <a:t>lomených</a:t>
            </a:r>
            <a:r>
              <a:rPr lang="cs-CZ" sz="2400" b="1" smtClean="0"/>
              <a:t> </a:t>
            </a:r>
            <a:r>
              <a:rPr lang="cs-CZ" sz="2400" b="1" baseline="0" smtClean="0"/>
              <a:t>výrazů</a:t>
            </a:r>
            <a:br>
              <a:rPr lang="cs-CZ" sz="2400" b="1" baseline="0" smtClean="0"/>
            </a:br>
            <a:r>
              <a:rPr lang="cs-CZ" sz="2800" b="1" baseline="0" smtClean="0"/>
              <a:t/>
            </a:r>
            <a:br>
              <a:rPr lang="cs-CZ" sz="2800" b="1" baseline="0" smtClean="0"/>
            </a:br>
            <a:r>
              <a:rPr lang="cs-CZ" sz="2800" b="1" smtClean="0"/>
              <a:t>lomené </a:t>
            </a:r>
            <a:r>
              <a:rPr lang="cs-CZ" sz="2800" b="1" dirty="0" smtClean="0"/>
              <a:t>výrazy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 smtClean="0"/>
              <a:t> </a:t>
            </a:r>
            <a:endParaRPr lang="cs-CZ" sz="2800" b="1" dirty="0"/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3906" y="488199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6428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636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2610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LOMENÉ VÝRAZY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HLEDEJTE CHYBY</a:t>
            </a:r>
          </a:p>
          <a:p>
            <a:pPr marL="0" indent="0">
              <a:buNone/>
            </a:pPr>
            <a:r>
              <a:rPr lang="cs-CZ" dirty="0" smtClean="0"/>
              <a:t>Výrazy opravte tak, abyste mohli tyto výrazy zjednodušit.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9836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+6</m:t>
                        </m:r>
                      </m:num>
                      <m:den>
                        <m:sSup>
                          <m:sSup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+2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+4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5</m:t>
                        </m:r>
                        <m:sSup>
                          <m:sSup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−5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+5</m:t>
                        </m:r>
                      </m:num>
                      <m:den>
                        <m:sSup>
                          <m:sSup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8</m:t>
                        </m:r>
                        <m:sSup>
                          <m:sSup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−16</m:t>
                        </m:r>
                      </m:num>
                      <m:den>
                        <m:sSup>
                          <m:sSup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−4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+4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+24</m:t>
                        </m:r>
                      </m:num>
                      <m:den>
                        <m:sSup>
                          <m:sSup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+10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+25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4</m:t>
                            </m:r>
                            <m:r>
                              <a:rPr lang="cs-CZ" sz="28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−16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+16</m:t>
                        </m:r>
                      </m:num>
                      <m:den>
                        <m:sSup>
                          <m:sSup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−16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pPr marL="0" indent="0">
                  <a:buNone/>
                </a:pPr>
                <a:endParaRPr lang="cs-CZ" sz="28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042958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</p:spPr>
            <p:txBody>
              <a:bodyPr>
                <a:normAutofit fontScale="92500" lnSpcReduction="20000"/>
              </a:bodyPr>
              <a:lstStyle/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+6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+2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+4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3(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𝑥</m:t>
                        </m:r>
                        <m:r>
                          <a:rPr lang="cs-CZ" b="0" i="1" dirty="0" smtClean="0">
                            <a:latin typeface="Cambria Math"/>
                          </a:rPr>
                          <m:t>+2)</m:t>
                        </m:r>
                      </m:num>
                      <m:den>
                        <m:sSup>
                          <m:sSup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 dirty="0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dirty="0" smtClean="0">
                            <a:latin typeface="Cambria Math"/>
                          </a:rPr>
                          <m:t>+4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𝑥</m:t>
                        </m:r>
                        <m:r>
                          <a:rPr lang="cs-CZ" b="0" i="1" dirty="0" smtClean="0">
                            <a:latin typeface="Cambria Math"/>
                          </a:rPr>
                          <m:t>+4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3(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+2)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+2)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:endParaRPr lang="cs-CZ" dirty="0" smtClean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5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−5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+5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5(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+1)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+1)(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−1)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5(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+1)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+1)(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−1)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−1)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+1)(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−1)</m:t>
                        </m:r>
                      </m:den>
                    </m:f>
                  </m:oMath>
                </a14:m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8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−16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−4</m:t>
                        </m:r>
                        <m:r>
                          <a:rPr lang="cs-CZ" i="1">
                            <a:latin typeface="Cambria Math"/>
                          </a:rPr>
                          <m:t>𝑦</m:t>
                        </m:r>
                        <m:r>
                          <a:rPr lang="cs-CZ" i="1">
                            <a:latin typeface="Cambria Math"/>
                          </a:rPr>
                          <m:t>+4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8(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−2)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b="0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𝑦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−2</m:t>
                                </m:r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8(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−4)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−2)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8(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−2)(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+2)</m:t>
                        </m:r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−2)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4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+24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+10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+25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4(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+6)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+5)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4(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+5)</m:t>
                        </m:r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+5)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−16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+16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−16)</m:t>
                        </m:r>
                      </m:den>
                    </m:f>
                    <m:r>
                      <a:rPr lang="cs-CZ" b="0" i="0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4(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+4)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+4)(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−4)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4(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−2)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+4)(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+2)(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−2)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  <a:blipFill rotWithShape="1">
                <a:blip r:embed="rId2" cstate="print"/>
                <a:stretch>
                  <a:fillRect t="-14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35859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Opakovací a procvičovací úlohy týkající se lomených výrazů a jejich úprav. Také práce </a:t>
            </a:r>
            <a:r>
              <a:rPr lang="cs-CZ" dirty="0" smtClean="0"/>
              <a:t>                       s </a:t>
            </a:r>
            <a:r>
              <a:rPr lang="cs-CZ" dirty="0" smtClean="0"/>
              <a:t>chybou.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4366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Úprava výrazů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3(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+2)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(</m:t>
                            </m:r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  <m:r>
                              <a:rPr lang="cs-CZ" i="1">
                                <a:latin typeface="Cambria Math"/>
                              </a:rPr>
                              <m:t>+2)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den>
                    </m:f>
                  </m:oMath>
                </a14:m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5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(</m:t>
                            </m:r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i="1">
                                <a:latin typeface="Cambria Math"/>
                              </a:rPr>
                              <m:t>−1)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i="1">
                            <a:latin typeface="Cambria Math"/>
                          </a:rPr>
                          <m:t>(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+1)(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−1)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−1)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8(</m:t>
                        </m:r>
                        <m:r>
                          <a:rPr lang="cs-CZ" i="1">
                            <a:latin typeface="Cambria Math"/>
                          </a:rPr>
                          <m:t>𝑦</m:t>
                        </m:r>
                        <m:r>
                          <a:rPr lang="cs-CZ" i="1">
                            <a:latin typeface="Cambria Math"/>
                          </a:rPr>
                          <m:t>−2)(</m:t>
                        </m:r>
                        <m:r>
                          <a:rPr lang="cs-CZ" i="1">
                            <a:latin typeface="Cambria Math"/>
                          </a:rPr>
                          <m:t>𝑦</m:t>
                        </m:r>
                        <m:r>
                          <a:rPr lang="cs-CZ" i="1">
                            <a:latin typeface="Cambria Math"/>
                          </a:rPr>
                          <m:t>+2)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(</m:t>
                            </m:r>
                            <m:r>
                              <a:rPr lang="cs-CZ" i="1">
                                <a:latin typeface="Cambria Math"/>
                              </a:rPr>
                              <m:t>𝑦</m:t>
                            </m:r>
                            <m:r>
                              <a:rPr lang="cs-CZ" i="1">
                                <a:latin typeface="Cambria Math"/>
                              </a:rPr>
                              <m:t>−2)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8(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+2)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</m:den>
                    </m:f>
                  </m:oMath>
                </a14:m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4(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+5)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(</m:t>
                            </m:r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  <m:r>
                              <a:rPr lang="cs-CZ" i="1">
                                <a:latin typeface="Cambria Math"/>
                              </a:rPr>
                              <m:t>+5)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+5</m:t>
                        </m:r>
                      </m:den>
                    </m:f>
                  </m:oMath>
                </a14:m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4(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i="1">
                                <a:latin typeface="Cambria Math"/>
                              </a:rPr>
                              <m:t>−2)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i="1">
                            <a:latin typeface="Cambria Math"/>
                          </a:rPr>
                          <m:t>(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+4)(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+2)(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−2)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−2)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+4)(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+2)</m:t>
                        </m:r>
                      </m:den>
                    </m:f>
                  </m:oMath>
                </a14:m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926" t="-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933252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Ještě si zkontrolujme </a:t>
            </a:r>
            <a:r>
              <a:rPr lang="cs-CZ" sz="3200" smtClean="0"/>
              <a:t>podmínky </a:t>
            </a:r>
            <a:r>
              <a:rPr lang="cs-CZ" sz="3200" smtClean="0"/>
              <a:t>existence </a:t>
            </a:r>
            <a:r>
              <a:rPr lang="cs-CZ" sz="3200" dirty="0" smtClean="0"/>
              <a:t>těchto výrazů.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+6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+4</m:t>
                        </m:r>
                      </m:den>
                    </m:f>
                  </m:oMath>
                </a14:m>
                <a:r>
                  <a:rPr lang="cs-CZ" dirty="0" smtClean="0"/>
                  <a:t>         x ≠ -2</a:t>
                </a:r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5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−5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+5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r>
                  <a:rPr lang="cs-CZ" dirty="0" smtClean="0"/>
                  <a:t>       a ≠ +1,-1</a:t>
                </a:r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8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−16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−4</m:t>
                        </m:r>
                        <m:r>
                          <a:rPr lang="cs-CZ" i="1">
                            <a:latin typeface="Cambria Math"/>
                          </a:rPr>
                          <m:t>𝑦</m:t>
                        </m:r>
                        <m:r>
                          <a:rPr lang="cs-CZ" i="1">
                            <a:latin typeface="Cambria Math"/>
                          </a:rPr>
                          <m:t>+4</m:t>
                        </m:r>
                      </m:den>
                    </m:f>
                  </m:oMath>
                </a14:m>
                <a:r>
                  <a:rPr lang="cs-CZ" dirty="0" smtClean="0"/>
                  <a:t>         y </a:t>
                </a:r>
                <a:r>
                  <a:rPr lang="cs-CZ" dirty="0"/>
                  <a:t>≠ </a:t>
                </a:r>
                <a:r>
                  <a:rPr lang="cs-CZ" dirty="0" smtClean="0"/>
                  <a:t>2</a:t>
                </a:r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4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+24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+10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+25</m:t>
                        </m:r>
                      </m:den>
                    </m:f>
                  </m:oMath>
                </a14:m>
                <a:r>
                  <a:rPr lang="cs-CZ" dirty="0" smtClean="0"/>
                  <a:t>      x </a:t>
                </a:r>
                <a:r>
                  <a:rPr lang="cs-CZ" dirty="0"/>
                  <a:t>≠ </a:t>
                </a:r>
                <a:r>
                  <a:rPr lang="cs-CZ" dirty="0" smtClean="0"/>
                  <a:t>-5</a:t>
                </a:r>
                <a:endParaRPr lang="cs-CZ" dirty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4</m:t>
                            </m:r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−16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+16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−16</m:t>
                        </m:r>
                      </m:den>
                    </m:f>
                  </m:oMath>
                </a14:m>
                <a:r>
                  <a:rPr lang="cs-CZ" dirty="0" smtClean="0"/>
                  <a:t>     </a:t>
                </a:r>
                <a:r>
                  <a:rPr lang="cs-CZ" dirty="0"/>
                  <a:t>a </a:t>
                </a:r>
                <a:r>
                  <a:rPr lang="cs-CZ" dirty="0" smtClean="0"/>
                  <a:t>≠  -4,+2,-2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434067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3152</TotalTime>
  <Words>57</Words>
  <Application>Microsoft Office PowerPoint</Application>
  <PresentationFormat>Předvádění na obrazovce (4:3)</PresentationFormat>
  <Paragraphs>15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NÁZEV ŠKOLY : ZŠ KOLÍN V., MNICHOVICKÁ 62 AUTOR : Mgr. JAROSLAVA URBANCOVÁ NÁZEV: VY_32_INOVACE_18_M9_úpravy lomených výrazů  lomené výrazy  </vt:lpstr>
      <vt:lpstr>LOMENÉ VÝRAZY</vt:lpstr>
      <vt:lpstr>Snímek 3</vt:lpstr>
      <vt:lpstr>ŘEŠENÍ</vt:lpstr>
      <vt:lpstr>ANOTACE</vt:lpstr>
      <vt:lpstr>Úprava výrazů</vt:lpstr>
      <vt:lpstr>Ještě si zkontrolujme podmínky existence těchto výrazů.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VY_32_INOVACE_10_VÝRAZY TÉMA : VÝRAZY S PROMĚNNOU ČÍSLO PROJEKTU : 10</dc:title>
  <dc:creator>pc</dc:creator>
  <cp:lastModifiedBy>Dum</cp:lastModifiedBy>
  <cp:revision>33</cp:revision>
  <dcterms:created xsi:type="dcterms:W3CDTF">2012-01-23T14:35:37Z</dcterms:created>
  <dcterms:modified xsi:type="dcterms:W3CDTF">2013-09-30T19:35:59Z</dcterms:modified>
</cp:coreProperties>
</file>