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6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86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12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55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753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68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989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53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85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3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337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313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44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42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3752" y="2130425"/>
            <a:ext cx="8004448" cy="1470025"/>
          </a:xfrm>
        </p:spPr>
        <p:txBody>
          <a:bodyPr>
            <a:noAutofit/>
          </a:bodyPr>
          <a:lstStyle/>
          <a:p>
            <a:pPr algn="l"/>
            <a:r>
              <a:rPr lang="cs-CZ" sz="1800" b="1" dirty="0" smtClean="0">
                <a:solidFill>
                  <a:srgbClr val="0070C0"/>
                </a:solidFill>
              </a:rPr>
              <a:t>NÁZEV ŠKOLY : ZŠ KOLÍN V., MNICHOVICKÁ 62</a:t>
            </a:r>
            <a:br>
              <a:rPr lang="cs-CZ" sz="1800" b="1" dirty="0" smtClean="0">
                <a:solidFill>
                  <a:srgbClr val="0070C0"/>
                </a:solidFill>
              </a:rPr>
            </a:br>
            <a:r>
              <a:rPr lang="cs-CZ" sz="1800" b="1" dirty="0" smtClean="0">
                <a:solidFill>
                  <a:srgbClr val="0070C0"/>
                </a:solidFill>
              </a:rPr>
              <a:t>AUTOR : Mgr. JAROSLAVA URBANCOVÁ</a:t>
            </a:r>
            <a:br>
              <a:rPr lang="cs-CZ" sz="1800" b="1" dirty="0" smtClean="0">
                <a:solidFill>
                  <a:srgbClr val="0070C0"/>
                </a:solidFill>
              </a:rPr>
            </a:br>
            <a:r>
              <a:rPr lang="cs-CZ" sz="1800" b="1" dirty="0" smtClean="0">
                <a:solidFill>
                  <a:srgbClr val="0070C0"/>
                </a:solidFill>
              </a:rPr>
              <a:t>NÁZEV:</a:t>
            </a:r>
            <a:r>
              <a:rPr lang="cs-CZ" sz="1800" b="1" baseline="0" dirty="0" smtClean="0">
                <a:solidFill>
                  <a:srgbClr val="0070C0"/>
                </a:solidFill>
              </a:rPr>
              <a:t> VY_32_INOVACE_19_M9_FINANČNÍ </a:t>
            </a:r>
            <a:r>
              <a:rPr lang="cs-CZ" sz="1800" b="1" baseline="0" dirty="0" smtClean="0">
                <a:solidFill>
                  <a:srgbClr val="0070C0"/>
                </a:solidFill>
              </a:rPr>
              <a:t>GRAMOTNOST-</a:t>
            </a:r>
            <a:r>
              <a:rPr lang="cs-CZ" sz="1800" b="1" dirty="0" smtClean="0">
                <a:solidFill>
                  <a:srgbClr val="0070C0"/>
                </a:solidFill>
              </a:rPr>
              <a:t>POROVNÁVÁME CENY</a:t>
            </a:r>
            <a:r>
              <a:rPr lang="cs-CZ" sz="2400" b="1" dirty="0" smtClean="0">
                <a:solidFill>
                  <a:srgbClr val="0070C0"/>
                </a:solidFill>
              </a:rPr>
              <a:t/>
            </a:r>
            <a:br>
              <a:rPr lang="cs-CZ" sz="2400" b="1" dirty="0" smtClean="0">
                <a:solidFill>
                  <a:srgbClr val="0070C0"/>
                </a:solidFill>
              </a:rPr>
            </a:br>
            <a:r>
              <a:rPr lang="cs-CZ" sz="2400" b="1" baseline="0" dirty="0" smtClean="0">
                <a:solidFill>
                  <a:srgbClr val="0070C0"/>
                </a:solidFill>
              </a:rPr>
              <a:t/>
            </a:r>
            <a:br>
              <a:rPr lang="cs-CZ" sz="2400" b="1" baseline="0" dirty="0" smtClean="0">
                <a:solidFill>
                  <a:srgbClr val="0070C0"/>
                </a:solidFill>
              </a:rPr>
            </a:br>
            <a:r>
              <a:rPr lang="cs-CZ" sz="2400" b="1" dirty="0" smtClean="0">
                <a:solidFill>
                  <a:srgbClr val="0070C0"/>
                </a:solidFill>
              </a:rPr>
              <a:t>ÚLOHA </a:t>
            </a:r>
            <a:r>
              <a:rPr lang="cs-CZ" sz="2400" b="1" dirty="0" smtClean="0">
                <a:solidFill>
                  <a:srgbClr val="0070C0"/>
                </a:solidFill>
              </a:rPr>
              <a:t>Z FINANČNÍ MATEMATIKY</a:t>
            </a:r>
            <a:br>
              <a:rPr lang="cs-CZ" sz="2400" b="1" dirty="0" smtClean="0">
                <a:solidFill>
                  <a:srgbClr val="0070C0"/>
                </a:solidFill>
              </a:rPr>
            </a:br>
            <a:r>
              <a:rPr lang="cs-CZ" sz="2400" b="1" dirty="0" smtClean="0">
                <a:solidFill>
                  <a:srgbClr val="0070C0"/>
                </a:solidFill>
              </a:rPr>
              <a:t/>
            </a:r>
            <a:br>
              <a:rPr lang="cs-CZ" sz="2400" b="1" dirty="0" smtClean="0">
                <a:solidFill>
                  <a:srgbClr val="0070C0"/>
                </a:solidFill>
              </a:rPr>
            </a:b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453752" y="125673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 </a:t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115616" y="300241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3637"/>
            <a:ext cx="7111096" cy="137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164288" y="6309320"/>
            <a:ext cx="129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6368" y="6309320"/>
            <a:ext cx="129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r>
              <a:rPr lang="cs-CZ" smtClean="0"/>
              <a:t>. </a:t>
            </a:r>
            <a:r>
              <a:rPr lang="cs-CZ" dirty="0" smtClean="0"/>
              <a:t>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0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VYŘEŠME TUTO ÚLOHU, MŮŽE POMOCI V NAŠÍ DOMÁCNOSTI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Často se stává, že se hospodyňky dohadují o kvalitě a ceně prášků na praní. Kvalitu ponechme chemikům. My vypočítejme, jestli není praní v cenově dražším prášku nakonec levnější. </a:t>
            </a:r>
          </a:p>
          <a:p>
            <a:pPr marL="0" indent="0">
              <a:buNone/>
            </a:pPr>
            <a:r>
              <a:rPr lang="cs-CZ" dirty="0" smtClean="0"/>
              <a:t>Připravila jsem vám k porovnání tři prací gely, které používám, jejich názvy jsem zapsala pouze zkratkou.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53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Zde jsou údaje k výpočtům :</a:t>
            </a:r>
          </a:p>
          <a:p>
            <a:pPr marL="0" indent="0">
              <a:buNone/>
            </a:pPr>
            <a:r>
              <a:rPr lang="cs-CZ" dirty="0" smtClean="0"/>
              <a:t>Prací gel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</a:t>
            </a:r>
            <a:r>
              <a:rPr lang="cs-CZ" dirty="0" smtClean="0"/>
              <a:t>..….balení 6l……249,- Kč</a:t>
            </a:r>
          </a:p>
          <a:p>
            <a:pPr marL="0" indent="0">
              <a:buNone/>
            </a:pPr>
            <a:r>
              <a:rPr lang="cs-CZ" dirty="0" smtClean="0"/>
              <a:t>Prací gel 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 </a:t>
            </a:r>
            <a:r>
              <a:rPr lang="cs-CZ" dirty="0" smtClean="0"/>
              <a:t>…….balení 4l……279,-Kč</a:t>
            </a:r>
          </a:p>
          <a:p>
            <a:pPr marL="0" indent="0">
              <a:buNone/>
            </a:pPr>
            <a:r>
              <a:rPr lang="cs-CZ" dirty="0" smtClean="0"/>
              <a:t>Prací gel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W </a:t>
            </a:r>
            <a:r>
              <a:rPr lang="cs-CZ" dirty="0" smtClean="0"/>
              <a:t>…..balení 3l…….149,90,-Kč</a:t>
            </a:r>
          </a:p>
          <a:p>
            <a:pPr marL="0" indent="0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/>
              <a:t>Udělejme si první odhad, který z nich je levnější a který dražší.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508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Odhad je tento 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 </a:t>
            </a:r>
            <a:r>
              <a:rPr lang="cs-CZ" dirty="0" smtClean="0"/>
              <a:t>1litr stojí asi 40 Kč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   </a:t>
            </a:r>
            <a:r>
              <a:rPr lang="cs-CZ" dirty="0" smtClean="0"/>
              <a:t>1litr               70 Kč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 </a:t>
            </a:r>
            <a:r>
              <a:rPr lang="cs-CZ" dirty="0" smtClean="0"/>
              <a:t>1litr               50 Kč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Nyní si zjistíme, jaká je přesná cena za litr a zjistíme, jaké množství gelu spotřebujeme na jedno vyprání.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716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dirty="0" smtClean="0"/>
              <a:t> ………..41,50 </a:t>
            </a:r>
            <a:r>
              <a:rPr lang="cs-CZ" dirty="0"/>
              <a:t>K</a:t>
            </a:r>
            <a:r>
              <a:rPr lang="cs-CZ" dirty="0" smtClean="0"/>
              <a:t>č/l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/>
              <a:t>………….69,75 Kč/l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</a:t>
            </a:r>
            <a:r>
              <a:rPr lang="cs-CZ" dirty="0" smtClean="0"/>
              <a:t>……….49,97 Kč/l</a:t>
            </a:r>
          </a:p>
          <a:p>
            <a:pPr marL="0" indent="0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/>
              <a:t>Na jedno vyprání potřebujeme :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</a:t>
            </a:r>
            <a:r>
              <a:rPr lang="cs-CZ" dirty="0" smtClean="0"/>
              <a:t>……..90ml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 </a:t>
            </a:r>
            <a:r>
              <a:rPr lang="cs-CZ" dirty="0" smtClean="0"/>
              <a:t>........74ml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</a:t>
            </a:r>
            <a:r>
              <a:rPr lang="cs-CZ" dirty="0" smtClean="0"/>
              <a:t>…  120ml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821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Cena za jedno vyprání je tedy :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dirty="0" smtClean="0"/>
              <a:t>  90ml = 0,09 l, proto 0,09 . 41,50 = 3,74 Kč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 </a:t>
            </a:r>
            <a:r>
              <a:rPr lang="cs-CZ" dirty="0" smtClean="0"/>
              <a:t> 74ml = 0,074 l,          0,074 . 69,75 = 5,16 Kč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</a:t>
            </a:r>
            <a:r>
              <a:rPr lang="cs-CZ" dirty="0" smtClean="0"/>
              <a:t>120ml = 0,120 l,       0,120 . 49,97 = 6 Kč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Porovnejte, který z gelů má nejlevnější a který nejdražší vyprání.</a:t>
            </a:r>
          </a:p>
          <a:p>
            <a:pPr marL="0" indent="0">
              <a:buNone/>
            </a:pPr>
            <a:r>
              <a:rPr lang="cs-CZ" dirty="0" smtClean="0"/>
              <a:t>Porovnejte ceny za 1 litr i cenu jednoho praní.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88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dirty="0" smtClean="0"/>
              <a:t>Pořadí podle ceny za 1 litr: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Pořadí podle ceny za jedno vyprání: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</a:p>
          <a:p>
            <a:pPr marL="514350" indent="-514350">
              <a:buAutoNum type="arabicPeriod"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0111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Jednoduchá úloha týkající se domácího rozpočtu. Dá se dále rozvíjet, např. přidáním dalších prostředků, vytvářením úloh s požitím tabulek a grafů.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161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305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NÁZEV ŠKOLY : ZŠ KOLÍN V., MNICHOVICKÁ 62 AUTOR : Mgr. JAROSLAVA URBANCOVÁ NÁZEV: VY_32_INOVACE_19_M9_FINANČNÍ GRAMOTNOST-POROVNÁVÁME CENY  ÚLOHA Z FINANČNÍ MATEMATIKY  </vt:lpstr>
      <vt:lpstr>VYŘEŠME TUTO ÚLOHU, MŮŽE POMOCI V NAŠÍ DOMÁCNOSTI</vt:lpstr>
      <vt:lpstr>Prezentace aplikace PowerPoint</vt:lpstr>
      <vt:lpstr>Odhad je tento :</vt:lpstr>
      <vt:lpstr>Prezentace aplikace PowerPoint</vt:lpstr>
      <vt:lpstr>ŘEŠENÍ</vt:lpstr>
      <vt:lpstr>Prezentace aplikace PowerPoint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 : ZŠ KOLÍN V., MNICHOVICKÁ 62 AUTOR : Mgr. JAROSLAVA URBANCOVÁ NÁZEV: VY_32_INOVACE_10_M8_VÝRAZY TÉMA : VÝRAZY S PROMĚNNOU ČÍSLO PROJEKTU : 10</dc:title>
  <dc:creator>pc</dc:creator>
  <cp:lastModifiedBy>Aleš Polívka</cp:lastModifiedBy>
  <cp:revision>13</cp:revision>
  <dcterms:created xsi:type="dcterms:W3CDTF">2012-02-28T09:46:09Z</dcterms:created>
  <dcterms:modified xsi:type="dcterms:W3CDTF">2013-06-21T06:47:36Z</dcterms:modified>
</cp:coreProperties>
</file>