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620688"/>
            <a:ext cx="2483768" cy="7200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11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2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3" name="Skupina 12"/>
          <p:cNvGrpSpPr/>
          <p:nvPr/>
        </p:nvGrpSpPr>
        <p:grpSpPr>
          <a:xfrm>
            <a:off x="1691680" y="260648"/>
            <a:ext cx="7128792" cy="6048672"/>
            <a:chOff x="1440160" y="260648"/>
            <a:chExt cx="7128792" cy="6048672"/>
          </a:xfrm>
        </p:grpSpPr>
        <p:sp>
          <p:nvSpPr>
            <p:cNvPr id="14" name="Nadpis 1"/>
            <p:cNvSpPr txBox="1">
              <a:spLocks/>
            </p:cNvSpPr>
            <p:nvPr/>
          </p:nvSpPr>
          <p:spPr>
            <a:xfrm>
              <a:off x="3600400" y="83671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2556284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2790056" y="1340768"/>
              <a:ext cx="4429000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980220" y="1916832"/>
              <a:ext cx="604867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Geometrie v rovině a prostoru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2574032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Tělesa</a:t>
              </a: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2574032" y="306896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2574032" y="357301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Březen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21" name="Nadpis 1"/>
            <p:cNvSpPr txBox="1">
              <a:spLocks/>
            </p:cNvSpPr>
            <p:nvPr/>
          </p:nvSpPr>
          <p:spPr>
            <a:xfrm>
              <a:off x="2574032" y="414908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noProof="0" smtClean="0">
                  <a:latin typeface="+mj-lt"/>
                  <a:ea typeface="+mj-ea"/>
                  <a:cs typeface="+mj-cs"/>
                </a:rPr>
                <a:t>2</a:t>
              </a:r>
              <a:r>
                <a:rPr kumimoji="0" lang="cs-CZ" sz="2400" b="1" i="0" u="none" strike="noStrike" kern="1200" cap="all" spc="0" normalizeH="0" baseline="0" noProof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., 3.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22" name="Nadpis 1"/>
            <p:cNvSpPr txBox="1">
              <a:spLocks/>
            </p:cNvSpPr>
            <p:nvPr/>
          </p:nvSpPr>
          <p:spPr>
            <a:xfrm>
              <a:off x="1440160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slouží k prvotnímu rozeznávání základních těles.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187624" y="2492896"/>
            <a:ext cx="6624736" cy="144016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>
            <a:spLocks noGrp="1"/>
          </p:cNvSpPr>
          <p:nvPr/>
        </p:nvSpPr>
        <p:spPr>
          <a:xfrm>
            <a:off x="683568" y="2636912"/>
            <a:ext cx="7772400" cy="1045811"/>
          </a:xfrm>
          <a:prstGeom prst="rect">
            <a:avLst/>
          </a:prstGeom>
          <a:noFill/>
        </p:spPr>
        <p:txBody>
          <a:bodyPr anchor="t" anchorCtr="0"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sz="4400">
                <a:solidFill>
                  <a:schemeClr val="tx2">
                    <a:shade val="80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lang="en-US" sz="6200" b="1" kern="1200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ea typeface="+mj-lt"/>
                <a:cs typeface="+mj-lt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9pPr>
          </a:lstStyle>
          <a:p>
            <a:pPr eaLnBrk="1" hangingPunct="1">
              <a:defRPr/>
            </a:pPr>
            <a:r>
              <a:rPr lang="cs-CZ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TĚLESA</a:t>
            </a:r>
            <a:endParaRPr lang="cs-CZ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Podnadpis 2"/>
          <p:cNvSpPr>
            <a:spLocks noGrp="1"/>
          </p:cNvSpPr>
          <p:nvPr/>
        </p:nvSpPr>
        <p:spPr bwMode="auto">
          <a:xfrm>
            <a:off x="419100" y="677069"/>
            <a:ext cx="83058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dirty="0" smtClean="0"/>
              <a:t>VY_42_INOVACE_04_Tělesa</a:t>
            </a:r>
            <a:endParaRPr lang="cs-CZ" sz="2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01800" y="4796632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5" y="0"/>
            <a:ext cx="5040560" cy="68566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-762"/>
            <a:ext cx="5256584" cy="6858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Použité zdroje: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</a:rPr>
              <a:t>Microsoft -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http://office.</a:t>
            </a: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microsoft.com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55000"/>
                </a:schemeClr>
              </a:solidFill>
              <a:effectLst/>
              <a:uLnTx/>
              <a:uFillTx/>
              <a:latin typeface="+mn-lt"/>
              <a:ea typeface="+mn-lt"/>
              <a:cs typeface="+mn-lt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2000" dirty="0" err="1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CorelDraw</a:t>
            </a:r>
            <a:r>
              <a:rPr lang="cs-CZ" sz="2000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!</a:t>
            </a:r>
            <a:endParaRPr kumimoji="0" lang="cs-CZ" sz="2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</TotalTime>
  <Words>72</Words>
  <Application>Microsoft Office PowerPoint</Application>
  <PresentationFormat>Předvádění na obrazovce (4:3)</PresentationFormat>
  <Paragraphs>23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Hanka</dc:creator>
  <cp:lastModifiedBy>Hanka</cp:lastModifiedBy>
  <cp:revision>4</cp:revision>
  <dcterms:created xsi:type="dcterms:W3CDTF">2011-12-31T22:47:11Z</dcterms:created>
  <dcterms:modified xsi:type="dcterms:W3CDTF">2012-01-07T20:18:09Z</dcterms:modified>
</cp:coreProperties>
</file>