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356" y="-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3957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3840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200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643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281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0669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985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237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972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103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69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83C26-67BD-4F70-8DE9-CFFCCA8F0789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F30CD-4896-496F-AC62-7C7DB529F7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152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56736"/>
            <a:ext cx="7630616" cy="2964351"/>
          </a:xfrm>
        </p:spPr>
        <p:txBody>
          <a:bodyPr>
            <a:noAutofit/>
          </a:bodyPr>
          <a:lstStyle/>
          <a:p>
            <a:pPr algn="l"/>
            <a:r>
              <a:rPr lang="cs-CZ" sz="2000" b="1" dirty="0" smtClean="0"/>
              <a:t>NÁZEV ŠKOLY : ZŠ KOLÍN V., MNICHOVICKÁ 62</a:t>
            </a:r>
            <a:br>
              <a:rPr lang="cs-CZ" sz="2000" b="1" dirty="0" smtClean="0"/>
            </a:br>
            <a:r>
              <a:rPr lang="cs-CZ" sz="2000" b="1" dirty="0" smtClean="0"/>
              <a:t>AUTOR : Mgr. JAROSLAVA URBANCOVÁ</a:t>
            </a:r>
            <a:br>
              <a:rPr lang="cs-CZ" sz="2000" b="1" dirty="0" smtClean="0"/>
            </a:br>
            <a:r>
              <a:rPr lang="cs-CZ" sz="2000" b="1" dirty="0" smtClean="0"/>
              <a:t>NÁZEV: VY_32_INOVACE_20_M8_finanční gramotnost </a:t>
            </a:r>
            <a:r>
              <a:rPr lang="cs-CZ" sz="2000" b="1" dirty="0" smtClean="0"/>
              <a:t>– cestovné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/>
              <a:t/>
            </a:r>
            <a:br>
              <a:rPr lang="cs-CZ" sz="2800" b="1" dirty="0"/>
            </a:br>
            <a:r>
              <a:rPr lang="cs-CZ" sz="2800" b="1" dirty="0" smtClean="0"/>
              <a:t> </a:t>
            </a:r>
            <a:r>
              <a:rPr lang="cs-CZ" sz="2800" b="1" dirty="0" smtClean="0"/>
              <a:t>finanční </a:t>
            </a:r>
            <a:r>
              <a:rPr lang="cs-CZ" sz="2800" b="1" dirty="0" smtClean="0"/>
              <a:t>matematika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2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5" name="Nadpis 1"/>
          <p:cNvSpPr>
            <a:spLocks noGrp="1"/>
          </p:cNvSpPr>
          <p:nvPr/>
        </p:nvSpPr>
        <p:spPr>
          <a:xfrm>
            <a:off x="453752" y="125673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 </a:t>
            </a:r>
            <a:br>
              <a:rPr lang="cs-CZ" sz="2400" b="1" dirty="0" smtClean="0"/>
            </a:br>
            <a:endParaRPr lang="cs-CZ" sz="2400" dirty="0"/>
          </a:p>
        </p:txBody>
      </p:sp>
      <p:sp>
        <p:nvSpPr>
          <p:cNvPr id="6" name="Podnadpis 2"/>
          <p:cNvSpPr>
            <a:spLocks noGrp="1"/>
          </p:cNvSpPr>
          <p:nvPr/>
        </p:nvSpPr>
        <p:spPr>
          <a:xfrm>
            <a:off x="1115616" y="300241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104" y="4221088"/>
            <a:ext cx="7111096" cy="137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164288" y="6309320"/>
            <a:ext cx="129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6368" y="6309320"/>
            <a:ext cx="129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8</a:t>
            </a:r>
            <a:r>
              <a:rPr lang="cs-CZ" dirty="0" smtClean="0"/>
              <a:t>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620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Vyplatí se jezdit hromadnou dopravou?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Každý den jezdím do práce autem. Je to téměř přesně 13 </a:t>
            </a:r>
            <a:r>
              <a:rPr lang="cs-CZ" dirty="0"/>
              <a:t>km. Se mnou </a:t>
            </a:r>
            <a:r>
              <a:rPr lang="cs-CZ" dirty="0" smtClean="0"/>
              <a:t>jezdí můj syn. Spotřeba mého auta </a:t>
            </a:r>
            <a:r>
              <a:rPr lang="cs-CZ" dirty="0"/>
              <a:t>je </a:t>
            </a:r>
            <a:r>
              <a:rPr lang="cs-CZ" dirty="0" smtClean="0"/>
              <a:t>6 l nafty na 100 km. Jeden litr nafty nyní stojí 34,60 Kč.</a:t>
            </a:r>
          </a:p>
          <a:p>
            <a:pPr marL="0" indent="0">
              <a:buNone/>
            </a:pPr>
            <a:r>
              <a:rPr lang="cs-CZ" dirty="0" smtClean="0"/>
              <a:t>Autobus i vlak stojí jedním směrem 26 Kč.</a:t>
            </a:r>
          </a:p>
          <a:p>
            <a:pPr marL="0" indent="0">
              <a:buNone/>
            </a:pPr>
            <a:r>
              <a:rPr lang="cs-CZ" dirty="0" smtClean="0"/>
              <a:t>Kolik zaplatím za cestu tam i zpět? Je to levnější nebo dražší, než cesty hromadnou dopravou?</a:t>
            </a:r>
          </a:p>
          <a:p>
            <a:pPr marL="0" indent="0">
              <a:buNone/>
            </a:pPr>
            <a:r>
              <a:rPr lang="cs-CZ" dirty="0" smtClean="0"/>
              <a:t>Kolik Kč zaplatím za měsíc (počítejme 20 pracovních dní )?</a:t>
            </a:r>
          </a:p>
        </p:txBody>
      </p:sp>
    </p:spTree>
    <p:extLst>
      <p:ext uri="{BB962C8B-B14F-4D97-AF65-F5344CB8AC3E}">
        <p14:creationId xmlns:p14="http://schemas.microsoft.com/office/powerpoint/2010/main" val="133259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Spotřeba na 1 km….. 0,06 l</a:t>
            </a:r>
          </a:p>
          <a:p>
            <a:pPr marL="0" indent="0">
              <a:buNone/>
            </a:pPr>
            <a:r>
              <a:rPr lang="cs-CZ" dirty="0" smtClean="0"/>
              <a:t>26 km…..1,56 l……….53,35 Kč …….jeden den</a:t>
            </a:r>
          </a:p>
          <a:p>
            <a:pPr marL="0" indent="0">
              <a:buNone/>
            </a:pPr>
            <a:r>
              <a:rPr lang="cs-CZ" dirty="0" smtClean="0"/>
              <a:t>Hromadná doprava..56 Kč/osobu….112 Kč/2os.</a:t>
            </a:r>
          </a:p>
          <a:p>
            <a:pPr marL="0" indent="0">
              <a:buNone/>
            </a:pPr>
            <a:r>
              <a:rPr lang="cs-CZ" dirty="0" smtClean="0"/>
              <a:t>Kolik ušetřím?    </a:t>
            </a:r>
            <a:endParaRPr lang="cs-CZ" dirty="0"/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09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0"/>
            <a:ext cx="8280920" cy="16288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Kolik mě stojí cesta za jeden měsíc?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jeden den………. </a:t>
            </a:r>
            <a:r>
              <a:rPr lang="cs-CZ" dirty="0"/>
              <a:t>53,35 </a:t>
            </a:r>
            <a:r>
              <a:rPr lang="cs-CZ" dirty="0" smtClean="0"/>
              <a:t>Kč</a:t>
            </a:r>
          </a:p>
          <a:p>
            <a:pPr marL="0" indent="0">
              <a:buNone/>
            </a:pPr>
            <a:r>
              <a:rPr lang="cs-CZ" dirty="0" smtClean="0"/>
              <a:t>20 dnů……………  53,35 . 20 = 1067 Kč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076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  <a:p>
            <a:pPr marL="0" indent="0">
              <a:buNone/>
            </a:pPr>
            <a:r>
              <a:rPr lang="cs-CZ" dirty="0" smtClean="0"/>
              <a:t>Jednoduchá úloha na procvičení v rámci domácího rozpočtu a orientace v běžném denním životě. Lze použít v rámci celého 2.stupně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470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rgbClr val="FF0000"/>
                </a:solidFill>
              </a:rPr>
              <a:t> Urči jmenovatele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9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 </m:t>
                    </m:r>
                  </m:oMath>
                </a14:m>
                <a:endParaRPr lang="cs-CZ" b="0" dirty="0" smtClean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11</m:t>
                        </m:r>
                      </m:den>
                    </m:f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5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4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10</m:t>
                            </m:r>
                          </m:den>
                        </m:f>
                      </m:den>
                    </m:f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5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9</m:t>
                            </m:r>
                          </m:den>
                        </m:f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856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rgbClr val="FF0000"/>
                </a:solidFill>
              </a:rPr>
              <a:t>Řešení</a:t>
            </a:r>
            <a:endParaRPr lang="cs-CZ" sz="32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9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 </m:t>
                    </m:r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8</m:t>
                        </m:r>
                      </m:num>
                      <m:den>
                        <m: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11</m:t>
                        </m:r>
                      </m:den>
                    </m:f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5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4</m:t>
                            </m:r>
                          </m:num>
                          <m:den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10</m:t>
                            </m:r>
                          </m:den>
                        </m:f>
                      </m:den>
                    </m:f>
                  </m:oMath>
                </a14:m>
                <a:r>
                  <a:rPr lang="cs-CZ" dirty="0" smtClean="0"/>
                  <a:t> , ale i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</a:rPr>
                      <m:t>  </m:t>
                    </m:r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5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4</m:t>
                            </m:r>
                          </m:num>
                          <m:den>
                            <m:r>
                              <a:rPr lang="cs-CZ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10</m:t>
                            </m:r>
                          </m:den>
                        </m:f>
                      </m:den>
                    </m:f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5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9</m:t>
                            </m:r>
                          </m:den>
                        </m:f>
                      </m:num>
                      <m:den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dirty="0" smtClean="0"/>
                  <a:t> ,ale i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5</m:t>
                            </m:r>
                          </m:num>
                          <m:den>
                            <m:r>
                              <a:rPr lang="cs-CZ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9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20</m:t>
                            </m:r>
                          </m:num>
                          <m:den>
                            <m:r>
                              <a:rPr lang="cs-CZ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1</m:t>
                            </m:r>
                          </m:den>
                        </m:f>
                      </m:den>
                    </m:f>
                  </m:oMath>
                </a14:m>
                <a:endParaRPr lang="cs-CZ" dirty="0"/>
              </a:p>
              <a:p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967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258</Words>
  <Application>Microsoft Office PowerPoint</Application>
  <PresentationFormat>Předvádění na obrazovce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NÁZEV ŠKOLY : ZŠ KOLÍN V., MNICHOVICKÁ 62 AUTOR : Mgr. JAROSLAVA URBANCOVÁ NÁZEV: VY_32_INOVACE_20_M8_finanční gramotnost – cestovné   finanční matematika  </vt:lpstr>
      <vt:lpstr>Vyplatí se jezdit hromadnou dopravou?</vt:lpstr>
      <vt:lpstr>Řešení</vt:lpstr>
      <vt:lpstr>Kolik mě stojí cesta za jeden měsíc?</vt:lpstr>
      <vt:lpstr>Prezentace aplikace PowerPoint</vt:lpstr>
      <vt:lpstr> Urči jmenovatele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 : ZŠ KOLÍN V., MNICHOVICKÁ 62 AUTOR : Mgr. JAROSLAVA URBANCOVÁ NÁZEV: VY_32_INOVACE_02_M8_PYTHAGOROVA VĚTA TÉMA : ROVNICE ČÍSLO PROJEKTU : 02</dc:title>
  <dc:creator>pc</dc:creator>
  <cp:lastModifiedBy>Aleš Polívka</cp:lastModifiedBy>
  <cp:revision>14</cp:revision>
  <dcterms:created xsi:type="dcterms:W3CDTF">2013-01-02T16:39:24Z</dcterms:created>
  <dcterms:modified xsi:type="dcterms:W3CDTF">2013-06-21T06:53:10Z</dcterms:modified>
</cp:coreProperties>
</file>