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Afrika-opakování 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VY_32_INOVACE_01_Z7_AFRIKA - OPAKOVÁNÍ </a:t>
          </a:r>
          <a:r>
            <a:rPr lang="cs-CZ" sz="2000" baseline="0" dirty="0" smtClean="0"/>
            <a:t>I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DB6CBF-F730-4E51-B3F2-714C81C28B72}" type="presOf" srcId="{757F3AB3-0718-4624-B441-E567A8F0AB56}" destId="{333A1088-737F-45CB-B68E-254E46348037}" srcOrd="0" destOrd="0" presId="urn:microsoft.com/office/officeart/2005/8/layout/target3"/>
    <dgm:cxn modelId="{550F0747-18D9-4114-A83D-9038F0F411A6}" type="presOf" srcId="{B651F6E3-6281-48DB-9319-2AEAFDAE7572}" destId="{6BB5E863-4638-4E1D-BFDE-399D028AC4ED}" srcOrd="1" destOrd="0" presId="urn:microsoft.com/office/officeart/2005/8/layout/target3"/>
    <dgm:cxn modelId="{17765C55-7ECA-4108-AAAD-E91CD06DE2A7}" type="presOf" srcId="{D1B46980-6531-4606-95E6-44980827E919}" destId="{2BE915AB-18AA-4053-B92C-3BFC9ED204BB}" srcOrd="1" destOrd="0" presId="urn:microsoft.com/office/officeart/2005/8/layout/target3"/>
    <dgm:cxn modelId="{6E705E8C-42EA-451A-BC17-611B6B24021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23BBA75-F9AF-4377-A7C6-49F8D199BEC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7C711C-C6C1-4C22-B5F3-D283DAEE26EC}" type="presOf" srcId="{D1D4F407-5343-4D3F-B5B9-D407B03CAEB4}" destId="{D005CE8C-CC26-4C3E-AC11-E15060ECD759}" srcOrd="0" destOrd="0" presId="urn:microsoft.com/office/officeart/2005/8/layout/target3"/>
    <dgm:cxn modelId="{4E130CD1-9F48-4B32-A0E1-F01BD4EB1003}" type="presOf" srcId="{B651F6E3-6281-48DB-9319-2AEAFDAE7572}" destId="{619D679B-A015-4ECF-8348-D1034C574F40}" srcOrd="0" destOrd="0" presId="urn:microsoft.com/office/officeart/2005/8/layout/target3"/>
    <dgm:cxn modelId="{0014388C-6C94-4283-89FE-D06152343F0D}" type="presOf" srcId="{D8197B8C-B260-4A16-BDF4-0947B075E274}" destId="{5A5FFA88-C948-4069-8E93-59FA12366E83}" srcOrd="1" destOrd="0" presId="urn:microsoft.com/office/officeart/2005/8/layout/target3"/>
    <dgm:cxn modelId="{66ABD97D-ACC9-41F8-A408-899BAA286B4C}" type="presOf" srcId="{D8197B8C-B260-4A16-BDF4-0947B075E274}" destId="{25B08C86-7E15-44DC-BE7F-FFB55DD49D12}" srcOrd="0" destOrd="0" presId="urn:microsoft.com/office/officeart/2005/8/layout/target3"/>
    <dgm:cxn modelId="{4A7AEC8C-6483-4F00-952D-0E2A202F93A1}" type="presParOf" srcId="{333A1088-737F-45CB-B68E-254E46348037}" destId="{F5ABB229-8D3B-4694-996A-96F23CF14429}" srcOrd="0" destOrd="0" presId="urn:microsoft.com/office/officeart/2005/8/layout/target3"/>
    <dgm:cxn modelId="{5DDAF31E-6868-4EEF-99D0-76BD3EB98C9D}" type="presParOf" srcId="{333A1088-737F-45CB-B68E-254E46348037}" destId="{F41139FD-01EE-4571-8B17-4FB00FC51163}" srcOrd="1" destOrd="0" presId="urn:microsoft.com/office/officeart/2005/8/layout/target3"/>
    <dgm:cxn modelId="{D8090F5A-2293-4357-9F69-D3236E3511AA}" type="presParOf" srcId="{333A1088-737F-45CB-B68E-254E46348037}" destId="{D005CE8C-CC26-4C3E-AC11-E15060ECD759}" srcOrd="2" destOrd="0" presId="urn:microsoft.com/office/officeart/2005/8/layout/target3"/>
    <dgm:cxn modelId="{48008FF9-107C-48A2-A175-678117D3DE63}" type="presParOf" srcId="{333A1088-737F-45CB-B68E-254E46348037}" destId="{2C702D82-9B77-49B7-9568-BB8EB47C3372}" srcOrd="3" destOrd="0" presId="urn:microsoft.com/office/officeart/2005/8/layout/target3"/>
    <dgm:cxn modelId="{762862FB-0A6B-43E4-AAEB-6A5C0A6B7165}" type="presParOf" srcId="{333A1088-737F-45CB-B68E-254E46348037}" destId="{A52A0455-90FF-4808-ABD0-F02540D31D5A}" srcOrd="4" destOrd="0" presId="urn:microsoft.com/office/officeart/2005/8/layout/target3"/>
    <dgm:cxn modelId="{97B3DFBE-FFB7-4C70-A6AB-9337006C4977}" type="presParOf" srcId="{333A1088-737F-45CB-B68E-254E46348037}" destId="{6140AFEC-043D-4C43-A2F9-D0F5331DF3A3}" srcOrd="5" destOrd="0" presId="urn:microsoft.com/office/officeart/2005/8/layout/target3"/>
    <dgm:cxn modelId="{2CEBFACD-A078-45C1-B72D-ED17A543ABAB}" type="presParOf" srcId="{333A1088-737F-45CB-B68E-254E46348037}" destId="{9358AC05-5D7D-4327-9F80-1AD486AEA664}" srcOrd="6" destOrd="0" presId="urn:microsoft.com/office/officeart/2005/8/layout/target3"/>
    <dgm:cxn modelId="{4B2981A6-E97E-41BC-9FB8-18A2096EE78C}" type="presParOf" srcId="{333A1088-737F-45CB-B68E-254E46348037}" destId="{313FC574-E1CD-4FB4-B054-0B805CE0447D}" srcOrd="7" destOrd="0" presId="urn:microsoft.com/office/officeart/2005/8/layout/target3"/>
    <dgm:cxn modelId="{042E3292-DF97-4268-B091-4E75F7557F43}" type="presParOf" srcId="{333A1088-737F-45CB-B68E-254E46348037}" destId="{619D679B-A015-4ECF-8348-D1034C574F40}" srcOrd="8" destOrd="0" presId="urn:microsoft.com/office/officeart/2005/8/layout/target3"/>
    <dgm:cxn modelId="{3DE69266-21F1-49A1-BBC2-E153F2B25F0E}" type="presParOf" srcId="{333A1088-737F-45CB-B68E-254E46348037}" destId="{322283A8-4A27-4CDA-BAE3-F381106A9174}" srcOrd="9" destOrd="0" presId="urn:microsoft.com/office/officeart/2005/8/layout/target3"/>
    <dgm:cxn modelId="{2B333D04-84DE-46B3-9AD0-B80D12AFBCEA}" type="presParOf" srcId="{333A1088-737F-45CB-B68E-254E46348037}" destId="{FFC9F71D-1B4F-4AD9-A4A6-86ADEFC8AF5C}" srcOrd="10" destOrd="0" presId="urn:microsoft.com/office/officeart/2005/8/layout/target3"/>
    <dgm:cxn modelId="{5ACAFFEE-BB2D-4D00-BBC0-6A59B35DD3A3}" type="presParOf" srcId="{333A1088-737F-45CB-B68E-254E46348037}" destId="{25B08C86-7E15-44DC-BE7F-FFB55DD49D12}" srcOrd="11" destOrd="0" presId="urn:microsoft.com/office/officeart/2005/8/layout/target3"/>
    <dgm:cxn modelId="{2327A1CF-B9C4-4B69-8D7F-838988D92463}" type="presParOf" srcId="{333A1088-737F-45CB-B68E-254E46348037}" destId="{AED2198E-93D5-4001-81B4-73124B309672}" srcOrd="12" destOrd="0" presId="urn:microsoft.com/office/officeart/2005/8/layout/target3"/>
    <dgm:cxn modelId="{65DAD001-53C7-49C7-A016-AF946679F76A}" type="presParOf" srcId="{333A1088-737F-45CB-B68E-254E46348037}" destId="{2BE915AB-18AA-4053-B92C-3BFC9ED204BB}" srcOrd="13" destOrd="0" presId="urn:microsoft.com/office/officeart/2005/8/layout/target3"/>
    <dgm:cxn modelId="{6B982D4A-F4C3-4631-9603-191112849CB8}" type="presParOf" srcId="{333A1088-737F-45CB-B68E-254E46348037}" destId="{6BB5E863-4638-4E1D-BFDE-399D028AC4ED}" srcOrd="14" destOrd="0" presId="urn:microsoft.com/office/officeart/2005/8/layout/target3"/>
    <dgm:cxn modelId="{DAC35CE1-B332-4EE9-896A-E0B3911A333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VY_32_INOVACE_01_Z7_AFRIKA - OPAKOVÁNÍ </a:t>
          </a:r>
          <a:r>
            <a:rPr lang="cs-CZ" sz="2000" kern="1200" baseline="0" dirty="0" smtClean="0"/>
            <a:t>I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Afrika-opakování I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B16DAB-5F18-41B2-9FA6-F1605D49B30E}" type="datetimeFigureOut">
              <a:rPr lang="cs-CZ" smtClean="0"/>
              <a:pPr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E222B-7BFE-4906-B99F-A4FE3D040A9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51494334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Afrika-opakování 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</a:t>
            </a:r>
            <a:r>
              <a:rPr lang="cs-CZ" smtClean="0"/>
              <a:t>: srpen </a:t>
            </a:r>
            <a:r>
              <a:rPr lang="cs-CZ" dirty="0" smtClean="0"/>
              <a:t>2012                                                                                       třída: 7.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80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Afrika – opakování I </a:t>
            </a:r>
            <a:endParaRPr lang="cs-CZ" sz="8000" b="1" u="sng" dirty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596" y="857232"/>
          <a:ext cx="8572561" cy="5600744"/>
        </p:xfrm>
        <a:graphic>
          <a:graphicData uri="http://schemas.openxmlformats.org/drawingml/2006/table">
            <a:tbl>
              <a:tblPr/>
              <a:tblGrid>
                <a:gridCol w="1762154"/>
                <a:gridCol w="1952622"/>
                <a:gridCol w="928694"/>
                <a:gridCol w="1857388"/>
                <a:gridCol w="2071703"/>
              </a:tblGrid>
              <a:tr h="8572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nejvyšší</a:t>
                      </a:r>
                      <a:r>
                        <a:rPr lang="cs-CZ" sz="2200" baseline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 hora Afriky</a:t>
                      </a: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Sahara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vyschlé </a:t>
                      </a: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koryto řeky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Libye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poušť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savany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těžba ropy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Jižní Afrika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baobab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Madagaskar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Pretoria</a:t>
                      </a: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Atlas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ostrov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Tanganjika</a:t>
                      </a: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pohoří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Emil Holub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jezero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vádí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cestovatel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Kilimandžáro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57158" y="214290"/>
            <a:ext cx="306346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Domino – Afrika:</a:t>
            </a:r>
            <a:endParaRPr kumimoji="0" lang="cs-CZ" sz="3200" b="1" i="0" u="sng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85720" y="857232"/>
          <a:ext cx="8572561" cy="5600744"/>
        </p:xfrm>
        <a:graphic>
          <a:graphicData uri="http://schemas.openxmlformats.org/drawingml/2006/table">
            <a:tbl>
              <a:tblPr/>
              <a:tblGrid>
                <a:gridCol w="1762154"/>
                <a:gridCol w="1952622"/>
                <a:gridCol w="928694"/>
                <a:gridCol w="1857388"/>
                <a:gridCol w="2071703"/>
              </a:tblGrid>
              <a:tr h="8572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solidFill>
                            <a:schemeClr val="accent2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nejvyšší</a:t>
                      </a:r>
                      <a:r>
                        <a:rPr lang="cs-CZ" sz="2200" baseline="0" dirty="0" smtClean="0">
                          <a:solidFill>
                            <a:schemeClr val="accent2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 hora Afriky</a:t>
                      </a:r>
                      <a:endParaRPr lang="cs-CZ" sz="2200" dirty="0">
                        <a:solidFill>
                          <a:schemeClr val="accent2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FFFF0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Sahara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solidFill>
                            <a:schemeClr val="accent6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vyschlé </a:t>
                      </a:r>
                      <a:r>
                        <a:rPr lang="cs-CZ" sz="2200" dirty="0">
                          <a:solidFill>
                            <a:schemeClr val="accent6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koryto řeky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Libye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FFFF0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poušť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2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savany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těžba ropy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latin typeface="+mn-lt"/>
                          <a:ea typeface="Calibri"/>
                          <a:cs typeface="Arial" pitchFamily="34" charset="0"/>
                        </a:rPr>
                        <a:t>Jižní Afrika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2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baobab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7030A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Madagaskar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smtClean="0">
                          <a:latin typeface="+mn-lt"/>
                          <a:ea typeface="Calibri"/>
                          <a:cs typeface="Arial" pitchFamily="34" charset="0"/>
                        </a:rPr>
                        <a:t>Pretoria</a:t>
                      </a: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66330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Atlas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7030A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ostrov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 err="1">
                          <a:solidFill>
                            <a:srgbClr val="00B0F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Tanganjika</a:t>
                      </a:r>
                      <a:endParaRPr lang="cs-CZ" sz="2200" dirty="0">
                        <a:solidFill>
                          <a:srgbClr val="00B0F0"/>
                        </a:solidFill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66330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pohoří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B05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Emil Holub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29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B0F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jezero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6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vádí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2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rgbClr val="00B050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cestovatel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accent2"/>
                          </a:solidFill>
                          <a:latin typeface="+mn-lt"/>
                          <a:ea typeface="Calibri"/>
                          <a:cs typeface="Arial" pitchFamily="34" charset="0"/>
                        </a:rPr>
                        <a:t>Kilimandžáro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285720" y="142852"/>
            <a:ext cx="44133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Domino - Afrika – řešení:</a:t>
            </a:r>
            <a:endParaRPr lang="cs-CZ" sz="3200" b="1" u="sng" dirty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329642" cy="6286544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67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Vytvoř správné dvojice: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latin typeface="Bookman Old Style" pitchFamily="18" charset="0"/>
            </a:endParaRPr>
          </a:p>
          <a:p>
            <a:pPr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Bookman Old Style" pitchFamily="18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rovník			řeka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err="1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Namib</a:t>
            </a: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			tropické deštné lesy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vyspělý stát		pohoří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Somálsko		Republika Jižní Afrika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Egypt			poušť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Atlas			Káhira</a:t>
            </a:r>
          </a:p>
          <a:p>
            <a:pPr>
              <a:buNone/>
            </a:pPr>
            <a:endParaRPr lang="cs-CZ" sz="5100" dirty="0" smtClean="0">
              <a:solidFill>
                <a:schemeClr val="tx1">
                  <a:lumMod val="95000"/>
                  <a:lumOff val="5000"/>
                </a:schemeClr>
              </a:solidFill>
              <a:cs typeface="Arial" pitchFamily="34" charset="0"/>
            </a:endParaRPr>
          </a:p>
          <a:p>
            <a:pPr>
              <a:buNone/>
            </a:pPr>
            <a:r>
              <a:rPr lang="cs-CZ" sz="5100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Kongo			zaostalý stát</a:t>
            </a:r>
          </a:p>
          <a:p>
            <a:pPr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329642" cy="6215106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Řešení:</a:t>
            </a:r>
          </a:p>
          <a:p>
            <a:pPr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rovník				řeka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Namib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				tropické deštné lesy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vyspělý stát			pohoří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Somálsko			Jižní Afrika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Egypt				poušť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Atlas				Káhira</a:t>
            </a:r>
          </a:p>
          <a:p>
            <a:pPr>
              <a:buNone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Kongo				zaostalý stá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</a:rPr>
              <a:t>t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Calibri" pitchFamily="34" charset="0"/>
            </a:endParaRP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1785918" y="1428736"/>
            <a:ext cx="2214578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H="1">
            <a:off x="1750199" y="2178835"/>
            <a:ext cx="2428892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2571736" y="3000372"/>
            <a:ext cx="1500198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6200000" flipH="1">
            <a:off x="1928794" y="4071942"/>
            <a:ext cx="2428892" cy="18573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1571604" y="4572008"/>
            <a:ext cx="2571768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1500166" y="3000372"/>
            <a:ext cx="2571768" cy="2286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rot="5400000" flipH="1" flipV="1">
            <a:off x="500034" y="2571744"/>
            <a:ext cx="4786346" cy="25003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Citace: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vlastní materiály autora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 algn="just">
              <a:buNone/>
            </a:pPr>
            <a:r>
              <a:rPr lang="cs-CZ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Anotace:</a:t>
            </a:r>
          </a:p>
          <a:p>
            <a:pPr algn="just"/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cs typeface="Arial" pitchFamily="34" charset="0"/>
              </a:rPr>
              <a:t>učební materiál je zaměřen na opakování základních pojmů z Afriky a je určen pro práci s interaktivní tabulí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136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Afrika – opakování I 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</dc:creator>
  <cp:lastModifiedBy>Dum</cp:lastModifiedBy>
  <cp:revision>30</cp:revision>
  <dcterms:created xsi:type="dcterms:W3CDTF">2012-09-01T22:56:00Z</dcterms:created>
  <dcterms:modified xsi:type="dcterms:W3CDTF">2013-09-30T19:41:17Z</dcterms:modified>
</cp:coreProperties>
</file>