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9" r:id="rId5"/>
    <p:sldId id="261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Afrika-opakování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VY_32_INOVACE_02_Z7_AFRIKA-OPAKOVÁNÍ </a:t>
          </a:r>
          <a:r>
            <a:rPr lang="cs-CZ" sz="2000" baseline="0" dirty="0" smtClean="0"/>
            <a:t>II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F99E6D-C2AC-4D45-8CC5-694EB54726E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1F6DC77-260A-4F60-AD92-9FADD7441E78}" type="presOf" srcId="{D8197B8C-B260-4A16-BDF4-0947B075E274}" destId="{25B08C86-7E15-44DC-BE7F-FFB55DD49D12}" srcOrd="0" destOrd="0" presId="urn:microsoft.com/office/officeart/2005/8/layout/target3"/>
    <dgm:cxn modelId="{8E2A09D1-1378-4F7B-A988-5266F342134E}" type="presOf" srcId="{D1B46980-6531-4606-95E6-44980827E919}" destId="{6140AFEC-043D-4C43-A2F9-D0F5331DF3A3}" srcOrd="0" destOrd="0" presId="urn:microsoft.com/office/officeart/2005/8/layout/target3"/>
    <dgm:cxn modelId="{D78560FD-9A7F-4E6C-8D9E-F4A11C8E7760}" type="presOf" srcId="{B651F6E3-6281-48DB-9319-2AEAFDAE7572}" destId="{619D679B-A015-4ECF-8348-D1034C574F40}" srcOrd="0" destOrd="0" presId="urn:microsoft.com/office/officeart/2005/8/layout/target3"/>
    <dgm:cxn modelId="{A66DA365-20BC-424B-9157-CC544DA02E0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50E93F-60F0-4018-A57C-D8DC7DAC5C5A}" type="presOf" srcId="{B651F6E3-6281-48DB-9319-2AEAFDAE7572}" destId="{6BB5E863-4638-4E1D-BFDE-399D028AC4ED}" srcOrd="1" destOrd="0" presId="urn:microsoft.com/office/officeart/2005/8/layout/target3"/>
    <dgm:cxn modelId="{7EB3BCAD-12F3-42FC-8D83-0B976DAF4FC9}" type="presOf" srcId="{757F3AB3-0718-4624-B441-E567A8F0AB56}" destId="{333A1088-737F-45CB-B68E-254E46348037}" srcOrd="0" destOrd="0" presId="urn:microsoft.com/office/officeart/2005/8/layout/target3"/>
    <dgm:cxn modelId="{D506C0D6-8196-4BF8-86B0-A7650379EC6D}" type="presOf" srcId="{D1D4F407-5343-4D3F-B5B9-D407B03CAEB4}" destId="{D005CE8C-CC26-4C3E-AC11-E15060ECD759}" srcOrd="0" destOrd="0" presId="urn:microsoft.com/office/officeart/2005/8/layout/target3"/>
    <dgm:cxn modelId="{EDAF845D-24F7-4191-88F6-D04A6B043C1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9A8FC9-85EA-4867-B0C5-83C4AEEFC22D}" type="presParOf" srcId="{333A1088-737F-45CB-B68E-254E46348037}" destId="{F5ABB229-8D3B-4694-996A-96F23CF14429}" srcOrd="0" destOrd="0" presId="urn:microsoft.com/office/officeart/2005/8/layout/target3"/>
    <dgm:cxn modelId="{50338266-5528-4BF6-B7B6-E2A5ACEC6E36}" type="presParOf" srcId="{333A1088-737F-45CB-B68E-254E46348037}" destId="{F41139FD-01EE-4571-8B17-4FB00FC51163}" srcOrd="1" destOrd="0" presId="urn:microsoft.com/office/officeart/2005/8/layout/target3"/>
    <dgm:cxn modelId="{6A5178C4-E471-4BC2-98E5-7D25A3811A4E}" type="presParOf" srcId="{333A1088-737F-45CB-B68E-254E46348037}" destId="{D005CE8C-CC26-4C3E-AC11-E15060ECD759}" srcOrd="2" destOrd="0" presId="urn:microsoft.com/office/officeart/2005/8/layout/target3"/>
    <dgm:cxn modelId="{EAF9572F-7423-419E-9E67-711BC53E84E9}" type="presParOf" srcId="{333A1088-737F-45CB-B68E-254E46348037}" destId="{2C702D82-9B77-49B7-9568-BB8EB47C3372}" srcOrd="3" destOrd="0" presId="urn:microsoft.com/office/officeart/2005/8/layout/target3"/>
    <dgm:cxn modelId="{59C6887C-950E-4B8D-86B7-06CD36084A38}" type="presParOf" srcId="{333A1088-737F-45CB-B68E-254E46348037}" destId="{A52A0455-90FF-4808-ABD0-F02540D31D5A}" srcOrd="4" destOrd="0" presId="urn:microsoft.com/office/officeart/2005/8/layout/target3"/>
    <dgm:cxn modelId="{4C301FAD-F152-4605-B542-E5FD276C1BA6}" type="presParOf" srcId="{333A1088-737F-45CB-B68E-254E46348037}" destId="{6140AFEC-043D-4C43-A2F9-D0F5331DF3A3}" srcOrd="5" destOrd="0" presId="urn:microsoft.com/office/officeart/2005/8/layout/target3"/>
    <dgm:cxn modelId="{F59E7A63-FAFB-4E17-90D4-ED1AACBE959A}" type="presParOf" srcId="{333A1088-737F-45CB-B68E-254E46348037}" destId="{9358AC05-5D7D-4327-9F80-1AD486AEA664}" srcOrd="6" destOrd="0" presId="urn:microsoft.com/office/officeart/2005/8/layout/target3"/>
    <dgm:cxn modelId="{0AA0C0CD-5354-46F5-A9B2-DCBC22CF13BF}" type="presParOf" srcId="{333A1088-737F-45CB-B68E-254E46348037}" destId="{313FC574-E1CD-4FB4-B054-0B805CE0447D}" srcOrd="7" destOrd="0" presId="urn:microsoft.com/office/officeart/2005/8/layout/target3"/>
    <dgm:cxn modelId="{7DB5B925-CDBB-4844-9B0F-03A5BFF346F5}" type="presParOf" srcId="{333A1088-737F-45CB-B68E-254E46348037}" destId="{619D679B-A015-4ECF-8348-D1034C574F40}" srcOrd="8" destOrd="0" presId="urn:microsoft.com/office/officeart/2005/8/layout/target3"/>
    <dgm:cxn modelId="{A6D90D22-D906-4E67-B7AA-1DF1ECA8C328}" type="presParOf" srcId="{333A1088-737F-45CB-B68E-254E46348037}" destId="{322283A8-4A27-4CDA-BAE3-F381106A9174}" srcOrd="9" destOrd="0" presId="urn:microsoft.com/office/officeart/2005/8/layout/target3"/>
    <dgm:cxn modelId="{2EB18A9B-2075-4142-BFAF-514AD37FE35E}" type="presParOf" srcId="{333A1088-737F-45CB-B68E-254E46348037}" destId="{FFC9F71D-1B4F-4AD9-A4A6-86ADEFC8AF5C}" srcOrd="10" destOrd="0" presId="urn:microsoft.com/office/officeart/2005/8/layout/target3"/>
    <dgm:cxn modelId="{EACB136D-F399-470D-8628-D7386A669FA3}" type="presParOf" srcId="{333A1088-737F-45CB-B68E-254E46348037}" destId="{25B08C86-7E15-44DC-BE7F-FFB55DD49D12}" srcOrd="11" destOrd="0" presId="urn:microsoft.com/office/officeart/2005/8/layout/target3"/>
    <dgm:cxn modelId="{F074CC22-B03F-4EB2-9A7D-0D947E3C4CCA}" type="presParOf" srcId="{333A1088-737F-45CB-B68E-254E46348037}" destId="{AED2198E-93D5-4001-81B4-73124B309672}" srcOrd="12" destOrd="0" presId="urn:microsoft.com/office/officeart/2005/8/layout/target3"/>
    <dgm:cxn modelId="{BEC55B81-E6BD-49B7-92E2-6BB994BDB140}" type="presParOf" srcId="{333A1088-737F-45CB-B68E-254E46348037}" destId="{2BE915AB-18AA-4053-B92C-3BFC9ED204BB}" srcOrd="13" destOrd="0" presId="urn:microsoft.com/office/officeart/2005/8/layout/target3"/>
    <dgm:cxn modelId="{6325E23C-D644-40B2-98E3-2F28DAB048A9}" type="presParOf" srcId="{333A1088-737F-45CB-B68E-254E46348037}" destId="{6BB5E863-4638-4E1D-BFDE-399D028AC4ED}" srcOrd="14" destOrd="0" presId="urn:microsoft.com/office/officeart/2005/8/layout/target3"/>
    <dgm:cxn modelId="{ECE1738C-5843-482C-BCCA-A848748ED938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VY_32_INOVACE_02_Z7_AFRIKA-OPAKOVÁNÍ </a:t>
          </a:r>
          <a:r>
            <a:rPr lang="cs-CZ" sz="2000" kern="1200" baseline="0" dirty="0" smtClean="0"/>
            <a:t>II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Afrika-opakování II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DF9288-77FA-4628-B79F-D9D162114FD7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AECFF-7860-406F-B92B-4232808DF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417082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Afrika-opakování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II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srpen 2012 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Afrika – opakování II</a:t>
            </a:r>
            <a:endParaRPr lang="cs-CZ" sz="8000" b="1" u="sng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8" y="1000110"/>
          <a:ext cx="8215367" cy="5678424"/>
        </p:xfrm>
        <a:graphic>
          <a:graphicData uri="http://schemas.openxmlformats.org/drawingml/2006/table">
            <a:tbl>
              <a:tblPr/>
              <a:tblGrid>
                <a:gridCol w="912033"/>
                <a:gridCol w="912033"/>
                <a:gridCol w="912033"/>
                <a:gridCol w="912033"/>
                <a:gridCol w="913447"/>
                <a:gridCol w="913447"/>
                <a:gridCol w="913447"/>
                <a:gridCol w="913447"/>
                <a:gridCol w="913447"/>
              </a:tblGrid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Ž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00034" y="357166"/>
            <a:ext cx="223772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b="1" u="sng" dirty="0" err="1" smtClean="0">
                <a:latin typeface="Calibri" pitchFamily="34" charset="0"/>
              </a:rPr>
              <a:t>Čtyřsměrka</a:t>
            </a:r>
            <a:r>
              <a:rPr lang="cs-CZ" sz="3200" b="1" u="sng" dirty="0" smtClean="0">
                <a:latin typeface="Calibri" pitchFamily="34" charset="0"/>
              </a:rPr>
              <a:t>:</a:t>
            </a:r>
            <a:endParaRPr kumimoji="0" lang="cs-CZ" sz="32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85720" y="857232"/>
          <a:ext cx="8215367" cy="5678424"/>
        </p:xfrm>
        <a:graphic>
          <a:graphicData uri="http://schemas.openxmlformats.org/drawingml/2006/table">
            <a:tbl>
              <a:tblPr/>
              <a:tblGrid>
                <a:gridCol w="912033"/>
                <a:gridCol w="912033"/>
                <a:gridCol w="912033"/>
                <a:gridCol w="912033"/>
                <a:gridCol w="913447"/>
                <a:gridCol w="913447"/>
                <a:gridCol w="913447"/>
                <a:gridCol w="913447"/>
                <a:gridCol w="913447"/>
              </a:tblGrid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latin typeface="Calibri" pitchFamily="34" charset="0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Ž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Í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>
                          <a:latin typeface="Calibri" pitchFamily="34" charset="0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29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400" dirty="0">
                          <a:solidFill>
                            <a:srgbClr val="FF0000"/>
                          </a:solidFill>
                          <a:latin typeface="Calibri" pitchFamily="34" charset="0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85720" y="142852"/>
            <a:ext cx="1420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Calibri" pitchFamily="34" charset="0"/>
              </a:rPr>
              <a:t>Řešení:</a:t>
            </a:r>
            <a:endParaRPr lang="cs-CZ" sz="3200" b="1" u="sng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85728"/>
            <a:ext cx="8501122" cy="628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latin typeface="Calibri" pitchFamily="34" charset="0"/>
              </a:rPr>
              <a:t>Slož části slov, aby vznikly správné názvy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Sa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	as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Kala					ská pánev</a:t>
            </a:r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Atl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	b</a:t>
            </a:r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Konž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hara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Nami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ské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 jezero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Čad	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hari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Somál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ger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Ni	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ský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 poloostrov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329642" cy="6357982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latin typeface="Calibri" pitchFamily="34" charset="0"/>
              </a:rPr>
              <a:t>Řešení:</a:t>
            </a:r>
          </a:p>
          <a:p>
            <a:pPr>
              <a:buNone/>
            </a:pPr>
            <a:endParaRPr lang="cs-CZ" dirty="0">
              <a:latin typeface="Bookman Old Style" pitchFamily="18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Sa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	as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Kala					ská pánev</a:t>
            </a:r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Atl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	b</a:t>
            </a:r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Konž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hara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Nami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ské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 jezero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Čad	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hari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Somál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ger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Ni					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ský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 poloostrov</a:t>
            </a: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>
              <a:latin typeface="Bookman Old Style" pitchFamily="18" charset="0"/>
            </a:endParaRPr>
          </a:p>
          <a:p>
            <a:pPr>
              <a:buNone/>
            </a:pPr>
            <a:endParaRPr lang="cs-CZ" dirty="0">
              <a:latin typeface="Bookman Old Style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214414" y="1785926"/>
            <a:ext cx="3857652" cy="17145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571604" y="2357430"/>
            <a:ext cx="3500462" cy="2357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1214414" y="1785926"/>
            <a:ext cx="3786214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1571604" y="2428868"/>
            <a:ext cx="3429024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428728" y="4143380"/>
            <a:ext cx="357190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928794" y="5286388"/>
            <a:ext cx="3071834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1142976" y="5286388"/>
            <a:ext cx="3857652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1714480" y="3000372"/>
            <a:ext cx="3286148" cy="1071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58204" cy="5911873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Citace: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vlastní materiály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58204" cy="5911873"/>
          </a:xfrm>
        </p:spPr>
        <p:txBody>
          <a:bodyPr/>
          <a:lstStyle/>
          <a:p>
            <a:pPr algn="just">
              <a:buNone/>
            </a:pPr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Anotace:</a:t>
            </a: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učební materiál je zaměřen na opakování základních pojmů z Afriky a je určen pro práci s interaktivní tabulí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186</Words>
  <Application>Microsoft Office PowerPoint</Application>
  <PresentationFormat>Předvádění na obrazovce (4:3)</PresentationFormat>
  <Paragraphs>142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Afrika – opakování 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</dc:creator>
  <cp:lastModifiedBy>Aleš Polívka</cp:lastModifiedBy>
  <cp:revision>19</cp:revision>
  <dcterms:created xsi:type="dcterms:W3CDTF">2012-09-01T23:41:55Z</dcterms:created>
  <dcterms:modified xsi:type="dcterms:W3CDTF">2013-06-20T08:20:06Z</dcterms:modified>
</cp:coreProperties>
</file>