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5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02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New York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VY_32_INOVACE_04_Z7_NEW </a:t>
          </a:r>
          <a:r>
            <a:rPr lang="cs-CZ" sz="2000" baseline="0" dirty="0" smtClean="0"/>
            <a:t>YORK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24FB862-9F5F-4535-B0A9-FE3F0D9DDC84}" type="presOf" srcId="{B651F6E3-6281-48DB-9319-2AEAFDAE7572}" destId="{6BB5E863-4638-4E1D-BFDE-399D028AC4ED}" srcOrd="1" destOrd="0" presId="urn:microsoft.com/office/officeart/2005/8/layout/target3"/>
    <dgm:cxn modelId="{0BA755F8-1678-4D58-959F-E71B67D2EEBC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3AF0411-2114-4FAE-94CA-5D7EA806317B}" type="presOf" srcId="{D8197B8C-B260-4A16-BDF4-0947B075E274}" destId="{25B08C86-7E15-44DC-BE7F-FFB55DD49D12}" srcOrd="0" destOrd="0" presId="urn:microsoft.com/office/officeart/2005/8/layout/target3"/>
    <dgm:cxn modelId="{EC7BD9B1-9B01-448B-AC19-960CC7BC5805}" type="presOf" srcId="{B651F6E3-6281-48DB-9319-2AEAFDAE7572}" destId="{619D679B-A015-4ECF-8348-D1034C574F40}" srcOrd="0" destOrd="0" presId="urn:microsoft.com/office/officeart/2005/8/layout/target3"/>
    <dgm:cxn modelId="{F2D67431-D5F1-4B41-821F-96462949C78D}" type="presOf" srcId="{D1D4F407-5343-4D3F-B5B9-D407B03CAEB4}" destId="{D005CE8C-CC26-4C3E-AC11-E15060ECD759}" srcOrd="0" destOrd="0" presId="urn:microsoft.com/office/officeart/2005/8/layout/target3"/>
    <dgm:cxn modelId="{1E030979-5EB7-4664-8D0F-6E7A1C63C102}" type="presOf" srcId="{757F3AB3-0718-4624-B441-E567A8F0AB56}" destId="{333A1088-737F-45CB-B68E-254E46348037}" srcOrd="0" destOrd="0" presId="urn:microsoft.com/office/officeart/2005/8/layout/target3"/>
    <dgm:cxn modelId="{15166CB0-BA37-4CF9-981F-1B48BB2D75CC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B458305-C768-42D8-88F3-BEB46FD57B25}" type="presOf" srcId="{D1B46980-6531-4606-95E6-44980827E919}" destId="{2BE915AB-18AA-4053-B92C-3BFC9ED204BB}" srcOrd="1" destOrd="0" presId="urn:microsoft.com/office/officeart/2005/8/layout/target3"/>
    <dgm:cxn modelId="{F06302D9-8C52-4F98-9128-6AB05BD74804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BE7380F-F6EC-4791-BF48-76D789D2BD11}" type="presParOf" srcId="{333A1088-737F-45CB-B68E-254E46348037}" destId="{F5ABB229-8D3B-4694-996A-96F23CF14429}" srcOrd="0" destOrd="0" presId="urn:microsoft.com/office/officeart/2005/8/layout/target3"/>
    <dgm:cxn modelId="{1F5C160E-9045-4446-90AB-0CCCC5E53D01}" type="presParOf" srcId="{333A1088-737F-45CB-B68E-254E46348037}" destId="{F41139FD-01EE-4571-8B17-4FB00FC51163}" srcOrd="1" destOrd="0" presId="urn:microsoft.com/office/officeart/2005/8/layout/target3"/>
    <dgm:cxn modelId="{FFC18030-9861-464F-9758-5FE967A0F6B9}" type="presParOf" srcId="{333A1088-737F-45CB-B68E-254E46348037}" destId="{D005CE8C-CC26-4C3E-AC11-E15060ECD759}" srcOrd="2" destOrd="0" presId="urn:microsoft.com/office/officeart/2005/8/layout/target3"/>
    <dgm:cxn modelId="{BF9FDD03-0525-47E6-9DFD-30B76422E316}" type="presParOf" srcId="{333A1088-737F-45CB-B68E-254E46348037}" destId="{2C702D82-9B77-49B7-9568-BB8EB47C3372}" srcOrd="3" destOrd="0" presId="urn:microsoft.com/office/officeart/2005/8/layout/target3"/>
    <dgm:cxn modelId="{14D02846-9447-438C-AD65-399CC18B9D21}" type="presParOf" srcId="{333A1088-737F-45CB-B68E-254E46348037}" destId="{A52A0455-90FF-4808-ABD0-F02540D31D5A}" srcOrd="4" destOrd="0" presId="urn:microsoft.com/office/officeart/2005/8/layout/target3"/>
    <dgm:cxn modelId="{7A7C7C44-902D-4424-8D4A-30A83FD93FC4}" type="presParOf" srcId="{333A1088-737F-45CB-B68E-254E46348037}" destId="{6140AFEC-043D-4C43-A2F9-D0F5331DF3A3}" srcOrd="5" destOrd="0" presId="urn:microsoft.com/office/officeart/2005/8/layout/target3"/>
    <dgm:cxn modelId="{5A25DFF0-A98A-4142-9627-2B87ED4DB5E1}" type="presParOf" srcId="{333A1088-737F-45CB-B68E-254E46348037}" destId="{9358AC05-5D7D-4327-9F80-1AD486AEA664}" srcOrd="6" destOrd="0" presId="urn:microsoft.com/office/officeart/2005/8/layout/target3"/>
    <dgm:cxn modelId="{CC1D72C6-6B25-47CD-95DF-B85E73FF6E62}" type="presParOf" srcId="{333A1088-737F-45CB-B68E-254E46348037}" destId="{313FC574-E1CD-4FB4-B054-0B805CE0447D}" srcOrd="7" destOrd="0" presId="urn:microsoft.com/office/officeart/2005/8/layout/target3"/>
    <dgm:cxn modelId="{5ED80DC1-3B5A-44EC-980D-ED7FE8112C94}" type="presParOf" srcId="{333A1088-737F-45CB-B68E-254E46348037}" destId="{619D679B-A015-4ECF-8348-D1034C574F40}" srcOrd="8" destOrd="0" presId="urn:microsoft.com/office/officeart/2005/8/layout/target3"/>
    <dgm:cxn modelId="{DF285616-4EA9-4ED6-97AE-BD4C92A897C6}" type="presParOf" srcId="{333A1088-737F-45CB-B68E-254E46348037}" destId="{322283A8-4A27-4CDA-BAE3-F381106A9174}" srcOrd="9" destOrd="0" presId="urn:microsoft.com/office/officeart/2005/8/layout/target3"/>
    <dgm:cxn modelId="{A514C1E1-4377-46E4-9AA8-59DD2048C350}" type="presParOf" srcId="{333A1088-737F-45CB-B68E-254E46348037}" destId="{FFC9F71D-1B4F-4AD9-A4A6-86ADEFC8AF5C}" srcOrd="10" destOrd="0" presId="urn:microsoft.com/office/officeart/2005/8/layout/target3"/>
    <dgm:cxn modelId="{D11931DB-18AF-46F7-94DE-2B256B78F37F}" type="presParOf" srcId="{333A1088-737F-45CB-B68E-254E46348037}" destId="{25B08C86-7E15-44DC-BE7F-FFB55DD49D12}" srcOrd="11" destOrd="0" presId="urn:microsoft.com/office/officeart/2005/8/layout/target3"/>
    <dgm:cxn modelId="{5676F30D-77E9-4E6D-83BB-DE6033065CB2}" type="presParOf" srcId="{333A1088-737F-45CB-B68E-254E46348037}" destId="{AED2198E-93D5-4001-81B4-73124B309672}" srcOrd="12" destOrd="0" presId="urn:microsoft.com/office/officeart/2005/8/layout/target3"/>
    <dgm:cxn modelId="{EE1A2D8C-230B-43CD-BA3F-DBC9B011D34D}" type="presParOf" srcId="{333A1088-737F-45CB-B68E-254E46348037}" destId="{2BE915AB-18AA-4053-B92C-3BFC9ED204BB}" srcOrd="13" destOrd="0" presId="urn:microsoft.com/office/officeart/2005/8/layout/target3"/>
    <dgm:cxn modelId="{B929EED7-FC69-4D01-BA51-B9E2430D9DD8}" type="presParOf" srcId="{333A1088-737F-45CB-B68E-254E46348037}" destId="{6BB5E863-4638-4E1D-BFDE-399D028AC4ED}" srcOrd="14" destOrd="0" presId="urn:microsoft.com/office/officeart/2005/8/layout/target3"/>
    <dgm:cxn modelId="{95535ACC-624F-48FF-89FD-AD260451FD25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VY_32_INOVACE_04_Z7_NEW </a:t>
          </a:r>
          <a:r>
            <a:rPr lang="cs-CZ" sz="2000" kern="1200" baseline="0" dirty="0" smtClean="0"/>
            <a:t>YORK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New York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ECFC-A776-4F35-9AAD-430C6125F5D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E0F3F-EE8B-412A-B38A-8EB8528D4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ECFC-A776-4F35-9AAD-430C6125F5D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E0F3F-EE8B-412A-B38A-8EB8528D4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ECFC-A776-4F35-9AAD-430C6125F5D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E0F3F-EE8B-412A-B38A-8EB8528D4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ECFC-A776-4F35-9AAD-430C6125F5D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E0F3F-EE8B-412A-B38A-8EB8528D4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ECFC-A776-4F35-9AAD-430C6125F5D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E0F3F-EE8B-412A-B38A-8EB8528D4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ECFC-A776-4F35-9AAD-430C6125F5D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E0F3F-EE8B-412A-B38A-8EB8528D4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ECFC-A776-4F35-9AAD-430C6125F5D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E0F3F-EE8B-412A-B38A-8EB8528D4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ECFC-A776-4F35-9AAD-430C6125F5D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E0F3F-EE8B-412A-B38A-8EB8528D4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ECFC-A776-4F35-9AAD-430C6125F5D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E0F3F-EE8B-412A-B38A-8EB8528D4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ECFC-A776-4F35-9AAD-430C6125F5D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E0F3F-EE8B-412A-B38A-8EB8528D4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ECFC-A776-4F35-9AAD-430C6125F5D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DE0F3F-EE8B-412A-B38A-8EB8528D4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C8ECFC-A776-4F35-9AAD-430C6125F5DC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DE0F3F-EE8B-412A-B38A-8EB8528D44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ultx.cz/wp-content/uploads/11092001.jpg" TargetMode="External"/><Relationship Id="rId7" Type="http://schemas.openxmlformats.org/officeDocument/2006/relationships/hyperlink" Target="http://cdn.inquisitr.com/wp-content/2011/10/Wall-Street.jpg" TargetMode="External"/><Relationship Id="rId2" Type="http://schemas.openxmlformats.org/officeDocument/2006/relationships/hyperlink" Target="http://cs.wikipedia.org/wiki/Soubor:Seal_of_New_York_City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dn1.iloveindia.com/lounge/images/facts-about-brooklyn-bridge.jpg" TargetMode="External"/><Relationship Id="rId5" Type="http://schemas.openxmlformats.org/officeDocument/2006/relationships/hyperlink" Target="http://www.washingtonpost.com/rf/image_296w/WashingtonPost/Content/Blogs/tv-column/StandingArt/10000141H378685.jpg?uuid=5uTeWihYEeK6su2imVA2hA" TargetMode="External"/><Relationship Id="rId4" Type="http://schemas.openxmlformats.org/officeDocument/2006/relationships/hyperlink" Target="http://divysveta.webz.cz/samerika/usa14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77857912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New York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</a:t>
            </a:r>
            <a:r>
              <a:rPr lang="cs-CZ" smtClean="0"/>
              <a:t>: listopad 2012                                                                                </a:t>
            </a:r>
            <a:r>
              <a:rPr lang="cs-CZ" dirty="0" smtClean="0"/>
              <a:t>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u="sng" dirty="0" smtClean="0"/>
              <a:t>New York</a:t>
            </a:r>
            <a:endParaRPr lang="cs-CZ" sz="8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město, které nikdy nespí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329642" cy="591187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/>
              <a:t>Základní údaje:</a:t>
            </a:r>
          </a:p>
          <a:p>
            <a:pPr>
              <a:buNone/>
            </a:pPr>
            <a:endParaRPr lang="cs-CZ" b="1" u="sng" dirty="0" smtClean="0"/>
          </a:p>
          <a:p>
            <a:r>
              <a:rPr lang="cs-CZ" dirty="0" smtClean="0"/>
              <a:t>rozloha – </a:t>
            </a:r>
            <a:r>
              <a:rPr lang="cs-CZ" dirty="0"/>
              <a:t>1 214,4 </a:t>
            </a:r>
            <a:r>
              <a:rPr lang="cs-CZ" dirty="0" smtClean="0"/>
              <a:t>km², z toho 786 km² souš </a:t>
            </a:r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očet </a:t>
            </a:r>
            <a:r>
              <a:rPr lang="cs-CZ" dirty="0" err="1" smtClean="0"/>
              <a:t>obyv</a:t>
            </a:r>
            <a:r>
              <a:rPr lang="cs-CZ" dirty="0" smtClean="0"/>
              <a:t>. - </a:t>
            </a:r>
            <a:r>
              <a:rPr lang="cs-CZ" dirty="0"/>
              <a:t>8 175 133, 18 897 </a:t>
            </a:r>
            <a:r>
              <a:rPr lang="cs-CZ" dirty="0" smtClean="0"/>
              <a:t>109 (</a:t>
            </a:r>
            <a:r>
              <a:rPr lang="cs-CZ" dirty="0" err="1" smtClean="0"/>
              <a:t>aglomer</a:t>
            </a:r>
            <a:r>
              <a:rPr lang="cs-CZ" dirty="0" smtClean="0"/>
              <a:t>.)</a:t>
            </a:r>
          </a:p>
          <a:p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ustota zalidnění – 10 316 ob./ km²</a:t>
            </a:r>
          </a:p>
          <a:p>
            <a:endParaRPr lang="cs-CZ" dirty="0" smtClean="0"/>
          </a:p>
          <a:p>
            <a:r>
              <a:rPr lang="cs-CZ" dirty="0" smtClean="0"/>
              <a:t>rok založení – 1625</a:t>
            </a:r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tát USA – New York</a:t>
            </a:r>
          </a:p>
          <a:p>
            <a:endParaRPr lang="cs-CZ" dirty="0" smtClean="0"/>
          </a:p>
        </p:txBody>
      </p:sp>
      <p:pic>
        <p:nvPicPr>
          <p:cNvPr id="7" name="Picture 2" descr="C:\Documents and Settings\Mi\Dokumenty\Obrázky\430px-Seal_of_New_York_City.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3714752"/>
            <a:ext cx="2110876" cy="210105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215074" y="5857892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 New Yorku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285728"/>
            <a:ext cx="8643998" cy="614366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u="sng" dirty="0" smtClean="0"/>
              <a:t>Historie: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objevení  oblasti - italský cestovatel (1524)</a:t>
            </a:r>
          </a:p>
          <a:p>
            <a:endParaRPr lang="cs-CZ" dirty="0" smtClean="0"/>
          </a:p>
          <a:p>
            <a:pPr algn="just"/>
            <a:r>
              <a:rPr lang="cs-CZ" dirty="0"/>
              <a:t>p</a:t>
            </a:r>
            <a:r>
              <a:rPr lang="cs-CZ" dirty="0" smtClean="0"/>
              <a:t>rvní osada – </a:t>
            </a:r>
            <a:r>
              <a:rPr lang="cs-CZ" dirty="0" err="1" smtClean="0"/>
              <a:t>Nieuw</a:t>
            </a:r>
            <a:r>
              <a:rPr lang="cs-CZ" dirty="0" smtClean="0"/>
              <a:t> Amsterdam (založena Nizozemci) koupě od indiánů (hrst korálků)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1664 - dobytí Angličany - název New York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1785 – 1790 hlavní město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11.9.2001 – teroristický útok, zničení světového obchodního centra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Documents and Settings\Mi\Dokumenty\Obrázky\wtc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500298" y="285728"/>
            <a:ext cx="4148328" cy="54406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472" y="5929330"/>
            <a:ext cx="81439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ývalé věže světového obchodního centra (WTC), bývalá nejvyšší budova světa, přezdívka - dvojčata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58204" cy="635798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u="sng" dirty="0" smtClean="0"/>
              <a:t>Geografie a podnebí:</a:t>
            </a:r>
          </a:p>
          <a:p>
            <a:pPr>
              <a:buNone/>
            </a:pPr>
            <a:endParaRPr lang="cs-CZ" b="1" u="sng" dirty="0" smtClean="0"/>
          </a:p>
          <a:p>
            <a:pPr algn="just"/>
            <a:r>
              <a:rPr lang="cs-CZ" dirty="0" smtClean="0"/>
              <a:t>na severovýchodě USA, z větší části na ostrovech (Manhattan…) – mosty a tunely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řeka Hudson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pět čtvrtí – Bronx, Brooklyn, Manhattan, </a:t>
            </a:r>
            <a:r>
              <a:rPr lang="cs-CZ" dirty="0" err="1" smtClean="0"/>
              <a:t>Queens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Staten</a:t>
            </a:r>
            <a:r>
              <a:rPr lang="cs-CZ" dirty="0" smtClean="0"/>
              <a:t> Island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/>
              <a:t>h</a:t>
            </a:r>
            <a:r>
              <a:rPr lang="cs-CZ" dirty="0" smtClean="0"/>
              <a:t>orká suchá léta, studené vlhké zimy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největší metro na světě (od roku 1904) -  nejpoužívanější dopravní prostředek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635798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u="sng" dirty="0" smtClean="0"/>
              <a:t>Hospodářství a kultura:</a:t>
            </a:r>
          </a:p>
          <a:p>
            <a:pPr>
              <a:buNone/>
            </a:pPr>
            <a:endParaRPr lang="cs-CZ" b="1" u="sng" dirty="0" smtClean="0"/>
          </a:p>
          <a:p>
            <a:r>
              <a:rPr lang="cs-CZ" dirty="0" smtClean="0"/>
              <a:t>ekonomické centrum, (</a:t>
            </a:r>
            <a:r>
              <a:rPr lang="cs-CZ" dirty="0" err="1" smtClean="0"/>
              <a:t>Wall</a:t>
            </a:r>
            <a:r>
              <a:rPr lang="cs-CZ" dirty="0" smtClean="0"/>
              <a:t>  </a:t>
            </a:r>
            <a:r>
              <a:rPr lang="cs-CZ" dirty="0" err="1" smtClean="0"/>
              <a:t>Street</a:t>
            </a:r>
            <a:r>
              <a:rPr lang="cs-CZ" dirty="0" smtClean="0"/>
              <a:t>-sídlo burzy) sídlo mnoha světových organizací (OSN)</a:t>
            </a:r>
          </a:p>
          <a:p>
            <a:pPr>
              <a:buNone/>
            </a:pPr>
            <a:endParaRPr lang="cs-CZ" dirty="0" smtClean="0"/>
          </a:p>
          <a:p>
            <a:pPr algn="just"/>
            <a:r>
              <a:rPr lang="cs-CZ" dirty="0" smtClean="0"/>
              <a:t>velké množství mrakodrapů (</a:t>
            </a:r>
            <a:r>
              <a:rPr lang="cs-CZ" dirty="0" err="1" smtClean="0"/>
              <a:t>Empite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Building</a:t>
            </a:r>
            <a:r>
              <a:rPr lang="cs-CZ" dirty="0" smtClean="0"/>
              <a:t>..), centrum mnoha světových firem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3 letiště(JFK), spousta muzeí a divadel (Broadway – nejdelší ulice světa)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zrod např. punku, </a:t>
            </a:r>
            <a:r>
              <a:rPr lang="cs-CZ" dirty="0" err="1" smtClean="0"/>
              <a:t>hiphopu</a:t>
            </a:r>
            <a:r>
              <a:rPr lang="cs-CZ" dirty="0" smtClean="0"/>
              <a:t> nebo rapu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zajímavá místa: Socha svobody, Empire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Building</a:t>
            </a:r>
            <a:r>
              <a:rPr lang="cs-CZ" dirty="0" smtClean="0"/>
              <a:t>, </a:t>
            </a:r>
            <a:r>
              <a:rPr lang="cs-CZ" dirty="0" err="1" smtClean="0"/>
              <a:t>Centralpark</a:t>
            </a:r>
            <a:r>
              <a:rPr lang="cs-CZ" dirty="0" smtClean="0"/>
              <a:t>, Brooklyn </a:t>
            </a:r>
            <a:r>
              <a:rPr lang="cs-CZ" dirty="0" err="1" smtClean="0"/>
              <a:t>Bridge</a:t>
            </a:r>
            <a:r>
              <a:rPr lang="cs-CZ" dirty="0" smtClean="0"/>
              <a:t>… </a:t>
            </a:r>
          </a:p>
          <a:p>
            <a:pPr algn="just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/>
          <a:lstStyle/>
          <a:p>
            <a:pPr algn="just">
              <a:buNone/>
            </a:pPr>
            <a:r>
              <a:rPr lang="cs-CZ" b="1" u="sng" dirty="0" smtClean="0"/>
              <a:t>Obyvatelstvo: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celá řada etnik - své vlastní čtvrti (Čínská, španělský </a:t>
            </a:r>
            <a:r>
              <a:rPr lang="cs-CZ" dirty="0" err="1" smtClean="0"/>
              <a:t>Harlem</a:t>
            </a:r>
            <a:r>
              <a:rPr lang="cs-CZ" dirty="0" smtClean="0"/>
              <a:t>, Malá Itálie)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více jak 40 jazyků, 36% obyvatel narozeno mimo USA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Documents and Settings\Mi\Dokumenty\Obrázky\soha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285728"/>
            <a:ext cx="3200933" cy="2928958"/>
          </a:xfrm>
          <a:prstGeom prst="rect">
            <a:avLst/>
          </a:prstGeom>
          <a:noFill/>
        </p:spPr>
      </p:pic>
      <p:pic>
        <p:nvPicPr>
          <p:cNvPr id="4099" name="Picture 3" descr="C:\Documents and Settings\Mi\Dokumenty\Obrázky\empir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2643182"/>
            <a:ext cx="2714644" cy="3631753"/>
          </a:xfrm>
          <a:prstGeom prst="rect">
            <a:avLst/>
          </a:prstGeom>
          <a:noFill/>
        </p:spPr>
      </p:pic>
      <p:pic>
        <p:nvPicPr>
          <p:cNvPr id="4100" name="Picture 4" descr="C:\Documents and Settings\Mi\Dokumenty\Obrázky\facts-about-brooklyn-bridg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94" y="214290"/>
            <a:ext cx="3238489" cy="1643075"/>
          </a:xfrm>
          <a:prstGeom prst="rect">
            <a:avLst/>
          </a:prstGeom>
          <a:noFill/>
        </p:spPr>
      </p:pic>
      <p:pic>
        <p:nvPicPr>
          <p:cNvPr id="4101" name="Picture 5" descr="C:\Documents and Settings\Mi\Dokumenty\Obrázky\Wall-Street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14414" y="3714752"/>
            <a:ext cx="3672474" cy="253208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00034" y="3143248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socha Svobody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0694" y="1857364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Brooklynský most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14414" y="6286520"/>
            <a:ext cx="371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budova burzy na </a:t>
            </a:r>
            <a:r>
              <a:rPr lang="cs-CZ" dirty="0" err="1" smtClean="0"/>
              <a:t>Wall</a:t>
            </a:r>
            <a:r>
              <a:rPr lang="cs-CZ" dirty="0" smtClean="0"/>
              <a:t> </a:t>
            </a:r>
            <a:r>
              <a:rPr lang="cs-CZ" dirty="0" err="1" smtClean="0"/>
              <a:t>Street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29322" y="6286520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Empire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Building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  <p:bldP spid="10" grpId="0" build="p"/>
      <p:bldP spid="1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smtClean="0"/>
              <a:t>Citace:</a:t>
            </a:r>
          </a:p>
          <a:p>
            <a:pPr>
              <a:buNone/>
            </a:pPr>
            <a:endParaRPr lang="cs-CZ" b="1" u="sng" dirty="0" smtClean="0"/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http://cs.wikipedia.org/wiki/Soubor:Seal_of_New_York_City.svg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kultx.cz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wp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content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uploads</a:t>
            </a:r>
            <a:r>
              <a:rPr lang="cs-CZ" sz="2000" dirty="0" smtClean="0">
                <a:hlinkClick r:id="rId3"/>
              </a:rPr>
              <a:t>/11092001.jpg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4"/>
              </a:rPr>
              <a:t>http://divysveta.webz.cz/samerika/usa14.jpg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washingtonpost.com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rf</a:t>
            </a:r>
            <a:r>
              <a:rPr lang="cs-CZ" sz="2000" dirty="0" smtClean="0">
                <a:hlinkClick r:id="rId5"/>
              </a:rPr>
              <a:t>/image_296w/</a:t>
            </a:r>
            <a:r>
              <a:rPr lang="cs-CZ" sz="2000" dirty="0" err="1" smtClean="0">
                <a:hlinkClick r:id="rId5"/>
              </a:rPr>
              <a:t>WashingtonPost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Content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Blogs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tv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column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StandingArt</a:t>
            </a:r>
            <a:r>
              <a:rPr lang="cs-CZ" sz="2000" dirty="0" smtClean="0">
                <a:hlinkClick r:id="rId5"/>
              </a:rPr>
              <a:t>/10000141H378685.jpg?</a:t>
            </a:r>
            <a:r>
              <a:rPr lang="cs-CZ" sz="2000" dirty="0" err="1" smtClean="0">
                <a:hlinkClick r:id="rId5"/>
              </a:rPr>
              <a:t>uuid</a:t>
            </a:r>
            <a:r>
              <a:rPr lang="cs-CZ" sz="2000" dirty="0" smtClean="0">
                <a:hlinkClick r:id="rId5"/>
              </a:rPr>
              <a:t>=5uTeWihYEeK6su2imVA2hA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6"/>
              </a:rPr>
              <a:t>http://cdn1.iloveindia.com/</a:t>
            </a:r>
            <a:r>
              <a:rPr lang="cs-CZ" sz="2000" dirty="0" err="1" smtClean="0">
                <a:hlinkClick r:id="rId6"/>
              </a:rPr>
              <a:t>lounge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images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facts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about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brooklyn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bridge.jpg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7"/>
              </a:rPr>
              <a:t>http://cdn.inquisitr.com/wp-content/2011/10/Wall-Street.jpg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 algn="just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KAŠPAROVSKÝ, Karel. Zeměpis II. v kostce pro SŠ. 1. vydání. Praha: Fragment, 2008. ISBN 978-80-253-0585-0.</a:t>
            </a:r>
          </a:p>
          <a:p>
            <a:pPr>
              <a:buNone/>
            </a:pPr>
            <a:r>
              <a:rPr lang="cs-CZ" sz="2000" dirty="0" smtClean="0"/>
              <a:t>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/>
          <a:lstStyle/>
          <a:p>
            <a:pPr>
              <a:buNone/>
            </a:pPr>
            <a:r>
              <a:rPr lang="cs-CZ" b="1" u="sng" dirty="0" smtClean="0"/>
              <a:t>Anotace:</a:t>
            </a:r>
          </a:p>
          <a:p>
            <a:pPr algn="just"/>
            <a:r>
              <a:rPr lang="cs-CZ" dirty="0" smtClean="0"/>
              <a:t>výklad – popis města z různých hledisek, určeno pro práci s interaktivní tabulí</a:t>
            </a:r>
          </a:p>
          <a:p>
            <a:pPr algn="just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340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New York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York</dc:title>
  <dc:creator>mi</dc:creator>
  <cp:lastModifiedBy>Aleš Polívka</cp:lastModifiedBy>
  <cp:revision>64</cp:revision>
  <dcterms:created xsi:type="dcterms:W3CDTF">2012-12-05T08:40:12Z</dcterms:created>
  <dcterms:modified xsi:type="dcterms:W3CDTF">2013-06-20T08:09:59Z</dcterms:modified>
</cp:coreProperties>
</file>