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2/29/Pocitacovy_tomograf.jpg" TargetMode="External"/><Relationship Id="rId3" Type="http://schemas.openxmlformats.org/officeDocument/2006/relationships/hyperlink" Target="http://upload.wikimedia.org/wikipedia/commons/3/38/Miskolc,_semafor.jpg" TargetMode="External"/><Relationship Id="rId7" Type="http://schemas.openxmlformats.org/officeDocument/2006/relationships/hyperlink" Target="http://upload.wikimedia.org/wikipedia/commons/2/2d/TDRS_gen2.jpg" TargetMode="External"/><Relationship Id="rId2" Type="http://schemas.openxmlformats.org/officeDocument/2006/relationships/hyperlink" Target="http://farm3.staticflickr.com/2003/2205379449_6038b7b68d_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0/00/Amazon_Kindle_3.JPG" TargetMode="External"/><Relationship Id="rId5" Type="http://schemas.openxmlformats.org/officeDocument/2006/relationships/hyperlink" Target="http://upload.wikimedia.org/wikipedia/commons/5/5c/Phase_contrast_microscope.jpg" TargetMode="External"/><Relationship Id="rId4" Type="http://schemas.openxmlformats.org/officeDocument/2006/relationships/hyperlink" Target="http://upload.wikimedia.org/wikipedia/commons/8/87/WinonaSavingsBankVault.JPG" TargetMode="External"/><Relationship Id="rId9" Type="http://schemas.openxmlformats.org/officeDocument/2006/relationships/hyperlink" Target="http://upload.wikimedia.org/wikipedia/commons/6/63/Ohio-class_submarine_launches_Tomahawk_Cruise_missiles_(artist_concept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1844824"/>
            <a:ext cx="7618413" cy="489743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 školy:	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Autor: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Mgr. Petr Novák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Název:	VY_32_INOVACE_01_F9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Číslo projektu:	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Téma: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Využití počítačů v našem životě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Anotace: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Možnosti využití počítačů v životě člověka.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Datum: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30. 6. 2013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Keywords:	počítač, </a:t>
            </a:r>
            <a:r>
              <a:rPr lang="cs-CZ" sz="1800" b="1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pc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 descr="C:\Users\Petr\Desktop\DUMy\OPVK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33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549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Využití počítačů v našem životě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560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Počítače prošly v posledních desetiletích velmi rychlým a dramatickým vývojem</a:t>
            </a:r>
          </a:p>
          <a:p>
            <a:r>
              <a:rPr lang="cs-CZ" dirty="0" smtClean="0"/>
              <a:t>V současné době zasahují do všech oblastí lidského života</a:t>
            </a:r>
          </a:p>
          <a:p>
            <a:r>
              <a:rPr lang="cs-CZ" dirty="0" smtClean="0"/>
              <a:t>Pomáhají nám, urychlují naši práci, zabezpečují náš každodenní život</a:t>
            </a:r>
          </a:p>
          <a:p>
            <a:r>
              <a:rPr lang="cs-CZ" dirty="0" smtClean="0"/>
              <a:t>Slouží nejen ke vzdělávání a práci s informacemi, ale také k zábavě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PC v našem životě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3582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Řídí letecký provoz, železniční dopravu, sledují dopravní situaci na dálnicích a ostatních komunikacích</a:t>
            </a:r>
          </a:p>
          <a:p>
            <a:pPr marL="0" indent="0">
              <a:buNone/>
            </a:pPr>
            <a:r>
              <a:rPr lang="cs-CZ" dirty="0" smtClean="0"/>
              <a:t>Řídí signalizaci</a:t>
            </a:r>
          </a:p>
          <a:p>
            <a:pPr marL="0" indent="0">
              <a:buNone/>
            </a:pPr>
            <a:r>
              <a:rPr lang="cs-CZ" dirty="0" smtClean="0"/>
              <a:t>Slouží při prodeji jízdenek, letenek, odbavení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365104"/>
            <a:ext cx="4248472" cy="2389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140967"/>
            <a:ext cx="1440160" cy="371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0905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Kompletní administrativa bank, pojišťoven</a:t>
            </a:r>
          </a:p>
          <a:p>
            <a:r>
              <a:rPr lang="cs-CZ" dirty="0" smtClean="0"/>
              <a:t>Účetnictví, daně, ekonomika země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Finanční sektor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07491"/>
            <a:ext cx="5400600" cy="3183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9031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8" y="2675467"/>
            <a:ext cx="4906180" cy="3450696"/>
          </a:xfrm>
        </p:spPr>
        <p:txBody>
          <a:bodyPr/>
          <a:lstStyle/>
          <a:p>
            <a:r>
              <a:rPr lang="cs-CZ" dirty="0" smtClean="0"/>
              <a:t>Využití PC v laboratorním testování</a:t>
            </a:r>
          </a:p>
          <a:p>
            <a:r>
              <a:rPr lang="cs-CZ" dirty="0" smtClean="0"/>
              <a:t>Výzkum v oblasti chemie, fyziky, biologie..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Věda, výzkum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496" y="2780928"/>
            <a:ext cx="2601865" cy="3937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986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Výukový software</a:t>
            </a:r>
          </a:p>
          <a:p>
            <a:r>
              <a:rPr lang="cs-CZ" dirty="0" smtClean="0"/>
              <a:t>Informační kanály – internet</a:t>
            </a:r>
          </a:p>
          <a:p>
            <a:r>
              <a:rPr lang="cs-CZ" dirty="0" smtClean="0"/>
              <a:t>Elektronické knihy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Vzdělávání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36912"/>
            <a:ext cx="2732539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98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Konstrukce raket, družic</a:t>
            </a:r>
          </a:p>
          <a:p>
            <a:r>
              <a:rPr lang="cs-CZ" dirty="0" smtClean="0"/>
              <a:t>Plánování a realizace vesmírných letů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Kosmonautika, výzkum vesmíru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555" y="3599508"/>
            <a:ext cx="4279445" cy="325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5816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Výzkum nových léků</a:t>
            </a:r>
          </a:p>
          <a:p>
            <a:r>
              <a:rPr lang="cs-CZ" dirty="0" smtClean="0"/>
              <a:t>Administrativa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Medicína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181" y="3138314"/>
            <a:ext cx="4969046" cy="3719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077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Nové technologie ve zbrojení</a:t>
            </a:r>
          </a:p>
          <a:p>
            <a:r>
              <a:rPr lang="cs-CZ" dirty="0" smtClean="0"/>
              <a:t>Obrana státu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Armáda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172933"/>
            <a:ext cx="5508104" cy="3674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3324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cs-CZ" dirty="0" smtClean="0"/>
              <a:t>Najdeš ještě další oblasti využití?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K čemu nejčastěji využíváš PC ty?</a:t>
            </a:r>
            <a:endParaRPr lang="cs-CZ" dirty="0"/>
          </a:p>
          <a:p>
            <a:pPr marL="457200" indent="-457200">
              <a:buFont typeface="+mj-lt"/>
              <a:buAutoNum type="arabicParenR"/>
            </a:pP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endParaRPr lang="cs-CZ" dirty="0"/>
          </a:p>
          <a:p>
            <a:pPr marL="0" indent="0" algn="ctr">
              <a:buNone/>
            </a:pPr>
            <a:r>
              <a:rPr lang="cs-CZ" sz="8000" b="1" dirty="0" smtClean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sám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188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2564904"/>
            <a:ext cx="9144000" cy="41044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buAutoNum type="arabicParenR"/>
            </a:pPr>
            <a:r>
              <a:rPr lang="cs-CZ" sz="1200" dirty="0"/>
              <a:t>[cit. 2012-06-30] dostupné na: </a:t>
            </a:r>
            <a:r>
              <a:rPr lang="cs-CZ" sz="1200" dirty="0">
                <a:hlinkClick r:id="rId2"/>
              </a:rPr>
              <a:t>http://farm3.staticflickr.com/2003/2205379449_6038b7b68d_o.jpg</a:t>
            </a:r>
            <a:endParaRPr lang="cs-CZ" sz="1200" dirty="0" smtClean="0"/>
          </a:p>
          <a:p>
            <a:pPr>
              <a:buFont typeface="Arial" pitchFamily="34" charset="0"/>
              <a:buAutoNum type="arabicParenR"/>
            </a:pPr>
            <a:r>
              <a:rPr lang="cs-CZ" sz="1200" dirty="0"/>
              <a:t>[cit. 2012-06-30] dostupné na: </a:t>
            </a:r>
            <a:r>
              <a:rPr lang="cs-CZ" sz="1200" dirty="0">
                <a:hlinkClick r:id="rId3"/>
              </a:rPr>
              <a:t>http://upload.wikimedia.org/wikipedia/commons/3/38/Miskolc,_semafor.jpg</a:t>
            </a:r>
            <a:endParaRPr lang="cs-CZ" sz="1200" dirty="0"/>
          </a:p>
          <a:p>
            <a:pPr>
              <a:buFont typeface="Arial" pitchFamily="34" charset="0"/>
              <a:buAutoNum type="arabicParenR"/>
            </a:pPr>
            <a:r>
              <a:rPr lang="cs-CZ" sz="1200" dirty="0"/>
              <a:t>[cit. 2012-06-30] dostupné na: </a:t>
            </a:r>
            <a:r>
              <a:rPr lang="cs-CZ" sz="1200" dirty="0">
                <a:hlinkClick r:id="rId4"/>
              </a:rPr>
              <a:t>http://upload.wikimedia.org/wikipedia/commons/8/87/WinonaSavingsBankVault.JPG</a:t>
            </a:r>
            <a:endParaRPr lang="cs-CZ" sz="1200" dirty="0"/>
          </a:p>
          <a:p>
            <a:pPr>
              <a:buFont typeface="Arial" pitchFamily="34" charset="0"/>
              <a:buAutoNum type="arabicParenR"/>
            </a:pPr>
            <a:r>
              <a:rPr lang="cs-CZ" sz="1200" dirty="0"/>
              <a:t>[cit. 2012-06-30] dostupné na: </a:t>
            </a:r>
            <a:r>
              <a:rPr lang="cs-CZ" sz="1200" dirty="0">
                <a:hlinkClick r:id="rId5"/>
              </a:rPr>
              <a:t>http://upload.wikimedia.org/wikipedia/commons/5/5c/Phase_contrast_microscope.jpg</a:t>
            </a:r>
            <a:endParaRPr lang="cs-CZ" sz="1200" dirty="0"/>
          </a:p>
          <a:p>
            <a:pPr>
              <a:buFont typeface="Arial" pitchFamily="34" charset="0"/>
              <a:buAutoNum type="arabicParenR"/>
            </a:pPr>
            <a:r>
              <a:rPr lang="cs-CZ" sz="1200" dirty="0"/>
              <a:t>[cit. 2012-06-30] dostupné na: </a:t>
            </a:r>
            <a:r>
              <a:rPr lang="cs-CZ" sz="1200" dirty="0">
                <a:hlinkClick r:id="rId6"/>
              </a:rPr>
              <a:t>http://upload.wikimedia.org/wikipedia/commons/0/00/Amazon_Kindle_3.JPG</a:t>
            </a:r>
            <a:endParaRPr lang="cs-CZ" sz="1200" dirty="0"/>
          </a:p>
          <a:p>
            <a:pPr>
              <a:buFont typeface="Arial" pitchFamily="34" charset="0"/>
              <a:buAutoNum type="arabicParenR"/>
            </a:pPr>
            <a:r>
              <a:rPr lang="cs-CZ" sz="1200" dirty="0"/>
              <a:t>[cit. 2012-06-30] dostupné na: </a:t>
            </a:r>
            <a:r>
              <a:rPr lang="cs-CZ" sz="1200" dirty="0">
                <a:hlinkClick r:id="rId7"/>
              </a:rPr>
              <a:t>http://upload.wikimedia.org/wikipedia/commons/2/2d/TDRS_gen2.jpg</a:t>
            </a:r>
            <a:endParaRPr lang="cs-CZ" sz="1200" dirty="0"/>
          </a:p>
          <a:p>
            <a:pPr>
              <a:buFont typeface="Arial" pitchFamily="34" charset="0"/>
              <a:buAutoNum type="arabicParenR"/>
            </a:pPr>
            <a:r>
              <a:rPr lang="cs-CZ" sz="1200" dirty="0"/>
              <a:t>[cit. 2012-06-30] dostupné na: </a:t>
            </a:r>
            <a:r>
              <a:rPr lang="cs-CZ" sz="1200" dirty="0">
                <a:hlinkClick r:id="rId8"/>
              </a:rPr>
              <a:t>http://upload.wikimedia.org/wikipedia/commons/2/29/Pocitacovy_tomograf.jpg</a:t>
            </a:r>
            <a:endParaRPr lang="cs-CZ" sz="1200" dirty="0"/>
          </a:p>
          <a:p>
            <a:pPr>
              <a:buFont typeface="Arial" pitchFamily="34" charset="0"/>
              <a:buAutoNum type="arabicParenR"/>
            </a:pPr>
            <a:r>
              <a:rPr lang="cs-CZ" sz="1200" dirty="0"/>
              <a:t>[cit. 2012-06-30] dostupné na: </a:t>
            </a:r>
            <a:r>
              <a:rPr lang="cs-CZ" sz="1200" dirty="0">
                <a:hlinkClick r:id="rId9"/>
              </a:rPr>
              <a:t>http://upload.wikimedia.org/wikipedia/commons/6/63/Ohio-class_submarine_launches_Tomahawk_Cruise_missiles_(artist_concept).jpg</a:t>
            </a:r>
            <a:endParaRPr lang="cs-CZ" sz="1200" dirty="0"/>
          </a:p>
          <a:p>
            <a:pPr marL="0" indent="0" algn="ctr">
              <a:buNone/>
            </a:pPr>
            <a:endParaRPr lang="cs-CZ" sz="1200" dirty="0"/>
          </a:p>
          <a:p>
            <a:pPr marL="0" indent="0" algn="ctr"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Použit </a:t>
            </a:r>
            <a:r>
              <a:rPr lang="cs-CZ" sz="1200" dirty="0">
                <a:solidFill>
                  <a:schemeClr val="tx1"/>
                </a:solidFill>
              </a:rPr>
              <a:t>výhradně obrazový materiál Creative </a:t>
            </a:r>
            <a:r>
              <a:rPr lang="cs-CZ" sz="1200" dirty="0" smtClean="0">
                <a:solidFill>
                  <a:schemeClr val="tx1"/>
                </a:solidFill>
              </a:rPr>
              <a:t>Commons, který lze opětovně použít s úpravami a to i komerčně.</a:t>
            </a:r>
            <a:endParaRPr lang="cs-CZ" sz="1200" dirty="0">
              <a:solidFill>
                <a:schemeClr val="tx1"/>
              </a:solidFill>
            </a:endParaRPr>
          </a:p>
          <a:p>
            <a:pPr marL="342900" indent="-342900">
              <a:buAutoNum type="arabicParenR"/>
            </a:pPr>
            <a:endParaRPr lang="cs-CZ" sz="14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532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40</TotalTime>
  <Words>277</Words>
  <Application>Microsoft Office PowerPoint</Application>
  <PresentationFormat>Předvádění na obrazovce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Prezentace aplikace PowerPoint</vt:lpstr>
      <vt:lpstr>Využití počítačů v našem životě</vt:lpstr>
      <vt:lpstr>Využití PC v našem životě</vt:lpstr>
      <vt:lpstr>Doprava</vt:lpstr>
      <vt:lpstr>Finanční sektor</vt:lpstr>
      <vt:lpstr>Věda, výzkum</vt:lpstr>
      <vt:lpstr>Vzdělávání</vt:lpstr>
      <vt:lpstr>Kosmonautika, výzkum vesmíru</vt:lpstr>
      <vt:lpstr>Medicína</vt:lpstr>
      <vt:lpstr>Armáda</vt:lpstr>
      <vt:lpstr>Zkus sám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PN</cp:lastModifiedBy>
  <cp:revision>9</cp:revision>
  <dcterms:modified xsi:type="dcterms:W3CDTF">2013-09-30T19:38:51Z</dcterms:modified>
</cp:coreProperties>
</file>