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0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Tajenka naruby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VY_32_INOVACE_08_Z7_TAJENKA </a:t>
          </a:r>
          <a:r>
            <a:rPr lang="cs-CZ" sz="2000" baseline="0" smtClean="0"/>
            <a:t>NARUBY-AFRIKA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0DD30C-259F-4947-934A-62F7371E3A1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14AD0AB-0B1E-4AE3-AABA-7FF5BB8CD3BE}" type="presOf" srcId="{757F3AB3-0718-4624-B441-E567A8F0AB56}" destId="{333A1088-737F-45CB-B68E-254E46348037}" srcOrd="0" destOrd="0" presId="urn:microsoft.com/office/officeart/2005/8/layout/target3"/>
    <dgm:cxn modelId="{CD50AB7F-2994-4A6C-AB3B-F276F23EF74C}" type="presOf" srcId="{B651F6E3-6281-48DB-9319-2AEAFDAE7572}" destId="{6BB5E863-4638-4E1D-BFDE-399D028AC4ED}" srcOrd="1" destOrd="0" presId="urn:microsoft.com/office/officeart/2005/8/layout/target3"/>
    <dgm:cxn modelId="{E9B03A00-6C24-4B9F-9478-0D2890CDB47A}" type="presOf" srcId="{D8197B8C-B260-4A16-BDF4-0947B075E274}" destId="{5A5FFA88-C948-4069-8E93-59FA12366E83}" srcOrd="1" destOrd="0" presId="urn:microsoft.com/office/officeart/2005/8/layout/target3"/>
    <dgm:cxn modelId="{97E08275-C52E-4222-9409-295F36CBFD7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0C171F-D4C4-4CEE-9A1D-E7F5F0BDB119}" type="presOf" srcId="{D8197B8C-B260-4A16-BDF4-0947B075E274}" destId="{25B08C86-7E15-44DC-BE7F-FFB55DD49D12}" srcOrd="0" destOrd="0" presId="urn:microsoft.com/office/officeart/2005/8/layout/target3"/>
    <dgm:cxn modelId="{B98E07DB-8293-4EAF-8DB1-2FB49561CC7E}" type="presOf" srcId="{D1D4F407-5343-4D3F-B5B9-D407B03CAEB4}" destId="{D005CE8C-CC26-4C3E-AC11-E15060ECD759}" srcOrd="0" destOrd="0" presId="urn:microsoft.com/office/officeart/2005/8/layout/target3"/>
    <dgm:cxn modelId="{938E144C-EE4D-4684-A816-A5A0AF0E1CE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11DC315-00F0-47A3-9868-26B40D1B9F4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3FA110-0C12-457A-8174-06E764FBAD89}" type="presParOf" srcId="{333A1088-737F-45CB-B68E-254E46348037}" destId="{F5ABB229-8D3B-4694-996A-96F23CF14429}" srcOrd="0" destOrd="0" presId="urn:microsoft.com/office/officeart/2005/8/layout/target3"/>
    <dgm:cxn modelId="{D3788484-C97F-4700-B16A-A01A053A7727}" type="presParOf" srcId="{333A1088-737F-45CB-B68E-254E46348037}" destId="{F41139FD-01EE-4571-8B17-4FB00FC51163}" srcOrd="1" destOrd="0" presId="urn:microsoft.com/office/officeart/2005/8/layout/target3"/>
    <dgm:cxn modelId="{61DE64B4-8428-49E6-8407-10B97874E1DF}" type="presParOf" srcId="{333A1088-737F-45CB-B68E-254E46348037}" destId="{D005CE8C-CC26-4C3E-AC11-E15060ECD759}" srcOrd="2" destOrd="0" presId="urn:microsoft.com/office/officeart/2005/8/layout/target3"/>
    <dgm:cxn modelId="{9FD38D85-20CF-469B-817C-94F3053A5927}" type="presParOf" srcId="{333A1088-737F-45CB-B68E-254E46348037}" destId="{2C702D82-9B77-49B7-9568-BB8EB47C3372}" srcOrd="3" destOrd="0" presId="urn:microsoft.com/office/officeart/2005/8/layout/target3"/>
    <dgm:cxn modelId="{4868CF09-6687-41A4-AF48-CD6548C764EF}" type="presParOf" srcId="{333A1088-737F-45CB-B68E-254E46348037}" destId="{A52A0455-90FF-4808-ABD0-F02540D31D5A}" srcOrd="4" destOrd="0" presId="urn:microsoft.com/office/officeart/2005/8/layout/target3"/>
    <dgm:cxn modelId="{CAF600C3-52B5-45EC-A1F8-B14EE0E27344}" type="presParOf" srcId="{333A1088-737F-45CB-B68E-254E46348037}" destId="{6140AFEC-043D-4C43-A2F9-D0F5331DF3A3}" srcOrd="5" destOrd="0" presId="urn:microsoft.com/office/officeart/2005/8/layout/target3"/>
    <dgm:cxn modelId="{B1674EB7-4C76-4DED-9E04-4C94506313FE}" type="presParOf" srcId="{333A1088-737F-45CB-B68E-254E46348037}" destId="{9358AC05-5D7D-4327-9F80-1AD486AEA664}" srcOrd="6" destOrd="0" presId="urn:microsoft.com/office/officeart/2005/8/layout/target3"/>
    <dgm:cxn modelId="{D16F2B47-535C-4211-A211-7B80034B750B}" type="presParOf" srcId="{333A1088-737F-45CB-B68E-254E46348037}" destId="{313FC574-E1CD-4FB4-B054-0B805CE0447D}" srcOrd="7" destOrd="0" presId="urn:microsoft.com/office/officeart/2005/8/layout/target3"/>
    <dgm:cxn modelId="{9B83453E-3803-4D9C-A6E3-9248B03E0E27}" type="presParOf" srcId="{333A1088-737F-45CB-B68E-254E46348037}" destId="{619D679B-A015-4ECF-8348-D1034C574F40}" srcOrd="8" destOrd="0" presId="urn:microsoft.com/office/officeart/2005/8/layout/target3"/>
    <dgm:cxn modelId="{2CDA94EF-27BB-4369-B342-6C33AAEB00CD}" type="presParOf" srcId="{333A1088-737F-45CB-B68E-254E46348037}" destId="{322283A8-4A27-4CDA-BAE3-F381106A9174}" srcOrd="9" destOrd="0" presId="urn:microsoft.com/office/officeart/2005/8/layout/target3"/>
    <dgm:cxn modelId="{4F801E98-53D3-4719-A25A-63EC4F5350AD}" type="presParOf" srcId="{333A1088-737F-45CB-B68E-254E46348037}" destId="{FFC9F71D-1B4F-4AD9-A4A6-86ADEFC8AF5C}" srcOrd="10" destOrd="0" presId="urn:microsoft.com/office/officeart/2005/8/layout/target3"/>
    <dgm:cxn modelId="{3CD2EF1D-FEC0-480B-81B2-22E1A33451AC}" type="presParOf" srcId="{333A1088-737F-45CB-B68E-254E46348037}" destId="{25B08C86-7E15-44DC-BE7F-FFB55DD49D12}" srcOrd="11" destOrd="0" presId="urn:microsoft.com/office/officeart/2005/8/layout/target3"/>
    <dgm:cxn modelId="{6DC9BCAE-D14B-4040-942C-1F084243021A}" type="presParOf" srcId="{333A1088-737F-45CB-B68E-254E46348037}" destId="{AED2198E-93D5-4001-81B4-73124B309672}" srcOrd="12" destOrd="0" presId="urn:microsoft.com/office/officeart/2005/8/layout/target3"/>
    <dgm:cxn modelId="{0EB03DB2-81C3-4253-AFEE-ACEF98AE56AB}" type="presParOf" srcId="{333A1088-737F-45CB-B68E-254E46348037}" destId="{2BE915AB-18AA-4053-B92C-3BFC9ED204BB}" srcOrd="13" destOrd="0" presId="urn:microsoft.com/office/officeart/2005/8/layout/target3"/>
    <dgm:cxn modelId="{580618E2-DD54-4FB7-836C-A8EBD5672404}" type="presParOf" srcId="{333A1088-737F-45CB-B68E-254E46348037}" destId="{6BB5E863-4638-4E1D-BFDE-399D028AC4ED}" srcOrd="14" destOrd="0" presId="urn:microsoft.com/office/officeart/2005/8/layout/target3"/>
    <dgm:cxn modelId="{621EABDE-9B24-4A5C-8A51-26F1D404E031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VY_32_INOVACE_08_Z7_TAJENKA </a:t>
          </a:r>
          <a:r>
            <a:rPr lang="cs-CZ" sz="2000" kern="1200" baseline="0" smtClean="0"/>
            <a:t>NARUBY-AFRIKA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Tajenka naruby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E619E-D929-4BD6-9209-89D7C48D7A9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68EC1-6B31-411B-A4D1-A249151FD4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960327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Tajenka naruby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</a:t>
            </a:r>
            <a:r>
              <a:rPr lang="cs-CZ" smtClean="0"/>
              <a:t>: srpen </a:t>
            </a:r>
            <a:r>
              <a:rPr lang="cs-CZ" dirty="0" smtClean="0"/>
              <a:t>2012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Tajenka naruby</a:t>
            </a:r>
            <a:endParaRPr lang="cs-CZ" sz="8000" b="1" u="sng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sz="5400" dirty="0" smtClean="0">
              <a:solidFill>
                <a:srgbClr val="FF0000"/>
              </a:solidFill>
            </a:endParaRPr>
          </a:p>
          <a:p>
            <a:r>
              <a:rPr lang="cs-CZ" sz="5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Afrika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357165"/>
          <a:ext cx="8501121" cy="5929354"/>
        </p:xfrm>
        <a:graphic>
          <a:graphicData uri="http://schemas.openxmlformats.org/drawingml/2006/table">
            <a:tbl>
              <a:tblPr/>
              <a:tblGrid>
                <a:gridCol w="234146"/>
                <a:gridCol w="334038"/>
                <a:gridCol w="318521"/>
                <a:gridCol w="338601"/>
                <a:gridCol w="382410"/>
                <a:gridCol w="342252"/>
                <a:gridCol w="334038"/>
                <a:gridCol w="382410"/>
                <a:gridCol w="357767"/>
                <a:gridCol w="382410"/>
                <a:gridCol w="345901"/>
                <a:gridCol w="357767"/>
                <a:gridCol w="357767"/>
                <a:gridCol w="334038"/>
                <a:gridCol w="342252"/>
                <a:gridCol w="342252"/>
                <a:gridCol w="357767"/>
                <a:gridCol w="357767"/>
                <a:gridCol w="357767"/>
                <a:gridCol w="334038"/>
                <a:gridCol w="342252"/>
                <a:gridCol w="318521"/>
                <a:gridCol w="266500"/>
                <a:gridCol w="345901"/>
                <a:gridCol w="334038"/>
              </a:tblGrid>
              <a:tr h="7555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55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2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7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55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7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7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5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55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8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929718" cy="584043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1)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2)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3)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4)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5)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6)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7) ……………………………………………………………………….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8) ……………………………………………………....................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Tajenka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 ………………………………………………………………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572560" cy="6215106"/>
          </a:xfrm>
          <a:ln>
            <a:noFill/>
          </a:ln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Řešení: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1. Pás na jihu Sahary, kde se poušť rozšiřuje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2. Největší africké jezero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3. Africká řeka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4. Časté onemocnění obyvatel Afriky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5. Nejvyšší vrchol Afriky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6. Nejníže položené místo Afriky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7. Stát na severu Afriky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8. Přírodní krajina Afriky (Sahara, Kalahari,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Namib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)</a:t>
            </a:r>
          </a:p>
          <a:p>
            <a:pPr marL="514350" indent="-514350" algn="just"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Tajenka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: Jeden z nejchudších států Afriky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290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Citace: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vlastní materiály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85728"/>
            <a:ext cx="8329642" cy="5840435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Anotace:</a:t>
            </a: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učební materiál je zaměřen na opakování základních pojmů z Afriky a je určen pro práci s interaktivní tabulí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237</Words>
  <Application>Microsoft Office PowerPoint</Application>
  <PresentationFormat>Předvádění na obrazovce (4:3)</PresentationFormat>
  <Paragraphs>126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sady Office</vt:lpstr>
      <vt:lpstr>Prezentace aplikace PowerPoint</vt:lpstr>
      <vt:lpstr>Tajenka naruby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Tajenka naruby</dc:title>
  <dc:creator>mi</dc:creator>
  <cp:lastModifiedBy>Aleš Polívka</cp:lastModifiedBy>
  <cp:revision>34</cp:revision>
  <dcterms:created xsi:type="dcterms:W3CDTF">2012-08-02T16:12:48Z</dcterms:created>
  <dcterms:modified xsi:type="dcterms:W3CDTF">2013-06-23T16:47:31Z</dcterms:modified>
</cp:coreProperties>
</file>