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924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Šárka Hájková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</a:t>
          </a:r>
          <a:r>
            <a:rPr lang="cs-CZ" sz="2000" smtClean="0"/>
            <a:t>: Amerika-opakování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VY_32_INOVACE_12_Z7_AMERIKA - OPAKOVÁNÍ 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D283EA-8EBD-40A6-8923-5941DCFD4666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E9D3F72-8D05-4CEF-B313-ABA65C69AE20}" type="presOf" srcId="{D1B46980-6531-4606-95E6-44980827E919}" destId="{6140AFEC-043D-4C43-A2F9-D0F5331DF3A3}" srcOrd="0" destOrd="0" presId="urn:microsoft.com/office/officeart/2005/8/layout/target3"/>
    <dgm:cxn modelId="{FF7DDB5F-0FED-45C3-A97F-C91137A6AF50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4D0AE82-2030-4D3E-833F-5FB7E2F2096D}" type="presOf" srcId="{D1D4F407-5343-4D3F-B5B9-D407B03CAEB4}" destId="{D005CE8C-CC26-4C3E-AC11-E15060ECD759}" srcOrd="0" destOrd="0" presId="urn:microsoft.com/office/officeart/2005/8/layout/target3"/>
    <dgm:cxn modelId="{0B6EE40B-E291-4AB0-A76F-CF7F891B5D56}" type="presOf" srcId="{B651F6E3-6281-48DB-9319-2AEAFDAE7572}" destId="{6BB5E863-4638-4E1D-BFDE-399D028AC4ED}" srcOrd="1" destOrd="0" presId="urn:microsoft.com/office/officeart/2005/8/layout/target3"/>
    <dgm:cxn modelId="{868B3B6E-8705-45C6-B36A-68F6F0D7409A}" type="presOf" srcId="{D8197B8C-B260-4A16-BDF4-0947B075E274}" destId="{25B08C86-7E15-44DC-BE7F-FFB55DD49D12}" srcOrd="0" destOrd="0" presId="urn:microsoft.com/office/officeart/2005/8/layout/target3"/>
    <dgm:cxn modelId="{A489256D-CB1F-4C64-B261-7A5426C93AF8}" type="presOf" srcId="{757F3AB3-0718-4624-B441-E567A8F0AB56}" destId="{333A1088-737F-45CB-B68E-254E46348037}" srcOrd="0" destOrd="0" presId="urn:microsoft.com/office/officeart/2005/8/layout/target3"/>
    <dgm:cxn modelId="{38A2B467-2444-4E16-9A01-24AAF2925935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D5D5761-3FD2-4935-9391-55772B790101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1EFAAF5-D255-4694-B896-D31604543ACD}" type="presParOf" srcId="{333A1088-737F-45CB-B68E-254E46348037}" destId="{F5ABB229-8D3B-4694-996A-96F23CF14429}" srcOrd="0" destOrd="0" presId="urn:microsoft.com/office/officeart/2005/8/layout/target3"/>
    <dgm:cxn modelId="{D354DE5C-1C2E-4879-B069-5B2717341AEF}" type="presParOf" srcId="{333A1088-737F-45CB-B68E-254E46348037}" destId="{F41139FD-01EE-4571-8B17-4FB00FC51163}" srcOrd="1" destOrd="0" presId="urn:microsoft.com/office/officeart/2005/8/layout/target3"/>
    <dgm:cxn modelId="{5357F92D-90EF-4244-B879-EDAA5F81EE05}" type="presParOf" srcId="{333A1088-737F-45CB-B68E-254E46348037}" destId="{D005CE8C-CC26-4C3E-AC11-E15060ECD759}" srcOrd="2" destOrd="0" presId="urn:microsoft.com/office/officeart/2005/8/layout/target3"/>
    <dgm:cxn modelId="{37B5F235-4E46-4C38-935A-51735FD2412A}" type="presParOf" srcId="{333A1088-737F-45CB-B68E-254E46348037}" destId="{2C702D82-9B77-49B7-9568-BB8EB47C3372}" srcOrd="3" destOrd="0" presId="urn:microsoft.com/office/officeart/2005/8/layout/target3"/>
    <dgm:cxn modelId="{7AE84F2B-8DEC-4376-B234-A093A4A08E94}" type="presParOf" srcId="{333A1088-737F-45CB-B68E-254E46348037}" destId="{A52A0455-90FF-4808-ABD0-F02540D31D5A}" srcOrd="4" destOrd="0" presId="urn:microsoft.com/office/officeart/2005/8/layout/target3"/>
    <dgm:cxn modelId="{949C7A9F-D357-4285-9D53-876878E27E79}" type="presParOf" srcId="{333A1088-737F-45CB-B68E-254E46348037}" destId="{6140AFEC-043D-4C43-A2F9-D0F5331DF3A3}" srcOrd="5" destOrd="0" presId="urn:microsoft.com/office/officeart/2005/8/layout/target3"/>
    <dgm:cxn modelId="{C6C5F834-777C-44B3-96BB-906954AFCAFA}" type="presParOf" srcId="{333A1088-737F-45CB-B68E-254E46348037}" destId="{9358AC05-5D7D-4327-9F80-1AD486AEA664}" srcOrd="6" destOrd="0" presId="urn:microsoft.com/office/officeart/2005/8/layout/target3"/>
    <dgm:cxn modelId="{849B1249-FC91-4074-8496-6F442B9E012D}" type="presParOf" srcId="{333A1088-737F-45CB-B68E-254E46348037}" destId="{313FC574-E1CD-4FB4-B054-0B805CE0447D}" srcOrd="7" destOrd="0" presId="urn:microsoft.com/office/officeart/2005/8/layout/target3"/>
    <dgm:cxn modelId="{06693924-B191-4AD0-A1D5-EC1C37FBC5CD}" type="presParOf" srcId="{333A1088-737F-45CB-B68E-254E46348037}" destId="{619D679B-A015-4ECF-8348-D1034C574F40}" srcOrd="8" destOrd="0" presId="urn:microsoft.com/office/officeart/2005/8/layout/target3"/>
    <dgm:cxn modelId="{88E97E26-5DB9-4FD4-B3D4-31630B5D57F0}" type="presParOf" srcId="{333A1088-737F-45CB-B68E-254E46348037}" destId="{322283A8-4A27-4CDA-BAE3-F381106A9174}" srcOrd="9" destOrd="0" presId="urn:microsoft.com/office/officeart/2005/8/layout/target3"/>
    <dgm:cxn modelId="{65D25749-8893-4B9F-A60C-EF659BD5B43A}" type="presParOf" srcId="{333A1088-737F-45CB-B68E-254E46348037}" destId="{FFC9F71D-1B4F-4AD9-A4A6-86ADEFC8AF5C}" srcOrd="10" destOrd="0" presId="urn:microsoft.com/office/officeart/2005/8/layout/target3"/>
    <dgm:cxn modelId="{241F418D-358B-409E-B32D-3BBE0D022A93}" type="presParOf" srcId="{333A1088-737F-45CB-B68E-254E46348037}" destId="{25B08C86-7E15-44DC-BE7F-FFB55DD49D12}" srcOrd="11" destOrd="0" presId="urn:microsoft.com/office/officeart/2005/8/layout/target3"/>
    <dgm:cxn modelId="{00298D06-8346-411E-BD00-EEC479082606}" type="presParOf" srcId="{333A1088-737F-45CB-B68E-254E46348037}" destId="{AED2198E-93D5-4001-81B4-73124B309672}" srcOrd="12" destOrd="0" presId="urn:microsoft.com/office/officeart/2005/8/layout/target3"/>
    <dgm:cxn modelId="{A3478873-B2A1-488C-BAB8-46581E9F2FAA}" type="presParOf" srcId="{333A1088-737F-45CB-B68E-254E46348037}" destId="{2BE915AB-18AA-4053-B92C-3BFC9ED204BB}" srcOrd="13" destOrd="0" presId="urn:microsoft.com/office/officeart/2005/8/layout/target3"/>
    <dgm:cxn modelId="{3164EE15-2854-4E22-BBED-DA8B7C6733C8}" type="presParOf" srcId="{333A1088-737F-45CB-B68E-254E46348037}" destId="{6BB5E863-4638-4E1D-BFDE-399D028AC4ED}" srcOrd="14" destOrd="0" presId="urn:microsoft.com/office/officeart/2005/8/layout/target3"/>
    <dgm:cxn modelId="{9FE4A818-5464-40FF-87CC-42C02318F695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Šárka Hájková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VY_32_INOVACE_12_Z7_AMERIKA - OPAKOVÁNÍ 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</a:t>
          </a:r>
          <a:r>
            <a:rPr lang="cs-CZ" sz="2000" kern="1200" smtClean="0"/>
            <a:t>: Amerika-opakování 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8E48C-E70D-4523-A963-F74EE49031F5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1C430-063E-42CA-AB3D-255699EF05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36339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8E48C-E70D-4523-A963-F74EE49031F5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1C430-063E-42CA-AB3D-255699EF05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95269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8E48C-E70D-4523-A963-F74EE49031F5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1C430-063E-42CA-AB3D-255699EF05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53425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8E48C-E70D-4523-A963-F74EE49031F5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1C430-063E-42CA-AB3D-255699EF05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58576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8E48C-E70D-4523-A963-F74EE49031F5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1C430-063E-42CA-AB3D-255699EF05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228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8E48C-E70D-4523-A963-F74EE49031F5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1C430-063E-42CA-AB3D-255699EF05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52574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8E48C-E70D-4523-A963-F74EE49031F5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1C430-063E-42CA-AB3D-255699EF05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47674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8E48C-E70D-4523-A963-F74EE49031F5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1C430-063E-42CA-AB3D-255699EF05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35925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8E48C-E70D-4523-A963-F74EE49031F5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1C430-063E-42CA-AB3D-255699EF05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89951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8E48C-E70D-4523-A963-F74EE49031F5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1C430-063E-42CA-AB3D-255699EF05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86640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8E48C-E70D-4523-A963-F74EE49031F5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1C430-063E-42CA-AB3D-255699EF05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91985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00"/>
            </a:gs>
            <a:gs pos="52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98E48C-E70D-4523-A963-F74EE49031F5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61C430-063E-42CA-AB3D-255699EF05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75709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90814679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Amerika-opakování 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5013176"/>
            <a:ext cx="5407152" cy="1045464"/>
          </a:xfrm>
          <a:prstGeom prst="rect">
            <a:avLst/>
          </a:prstGeom>
        </p:spPr>
      </p:pic>
      <p:sp>
        <p:nvSpPr>
          <p:cNvPr id="7" name="TextovéPole 1"/>
          <p:cNvSpPr txBox="1"/>
          <p:nvPr/>
        </p:nvSpPr>
        <p:spPr>
          <a:xfrm>
            <a:off x="578832" y="6237312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9pPr>
          </a:lstStyle>
          <a:p>
            <a:pPr>
              <a:tabLst>
                <a:tab pos="6727825" algn="l"/>
              </a:tabLst>
            </a:pPr>
            <a:r>
              <a:rPr lang="cs-CZ" dirty="0" smtClean="0"/>
              <a:t>Datum: leden 2013                                                                                       třída: 7.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1464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3" grpId="0" build="p"/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8000" b="1" u="sng" dirty="0" smtClean="0"/>
              <a:t>Amerika - opakování</a:t>
            </a:r>
            <a:endParaRPr lang="cs-CZ" sz="8000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5352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91264" cy="5865515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Spoj správně hlavní města se státem: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Brazílie			Lima</a:t>
            </a:r>
          </a:p>
          <a:p>
            <a:pPr marL="0" indent="0">
              <a:buNone/>
            </a:pPr>
            <a:r>
              <a:rPr lang="cs-CZ" dirty="0" smtClean="0"/>
              <a:t>Peru				Caracas</a:t>
            </a:r>
          </a:p>
          <a:p>
            <a:pPr marL="0" indent="0">
              <a:buNone/>
            </a:pPr>
            <a:r>
              <a:rPr lang="cs-CZ" dirty="0" smtClean="0"/>
              <a:t>Kanada			Buenos Aires</a:t>
            </a:r>
          </a:p>
          <a:p>
            <a:pPr marL="0" indent="0">
              <a:buNone/>
            </a:pPr>
            <a:r>
              <a:rPr lang="cs-CZ" dirty="0" smtClean="0"/>
              <a:t>Argentina			Bogota</a:t>
            </a:r>
          </a:p>
          <a:p>
            <a:pPr marL="0" indent="0">
              <a:buNone/>
            </a:pPr>
            <a:r>
              <a:rPr lang="cs-CZ" dirty="0" smtClean="0"/>
              <a:t>Kolumbie			</a:t>
            </a:r>
            <a:r>
              <a:rPr lang="cs-CZ" dirty="0" err="1" smtClean="0"/>
              <a:t>Brazília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Venezuela			Ottawa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7932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19256" cy="5865515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Řešení: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Brazílie			</a:t>
            </a:r>
            <a:r>
              <a:rPr lang="cs-CZ" dirty="0" err="1" smtClean="0"/>
              <a:t>Brazília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Peru				Lima</a:t>
            </a:r>
          </a:p>
          <a:p>
            <a:pPr marL="0" indent="0">
              <a:buNone/>
            </a:pPr>
            <a:r>
              <a:rPr lang="cs-CZ" dirty="0" smtClean="0"/>
              <a:t>Kanada			Ottawa</a:t>
            </a:r>
          </a:p>
          <a:p>
            <a:pPr marL="0" indent="0">
              <a:buNone/>
            </a:pPr>
            <a:r>
              <a:rPr lang="cs-CZ" dirty="0" smtClean="0"/>
              <a:t>Argentina			Buenos Aires</a:t>
            </a:r>
          </a:p>
          <a:p>
            <a:pPr marL="0" indent="0">
              <a:buNone/>
            </a:pPr>
            <a:r>
              <a:rPr lang="cs-CZ" dirty="0" smtClean="0"/>
              <a:t>Kolumbie			Bogota</a:t>
            </a:r>
          </a:p>
          <a:p>
            <a:pPr marL="0" indent="0">
              <a:buNone/>
            </a:pPr>
            <a:r>
              <a:rPr lang="cs-CZ" dirty="0" smtClean="0"/>
              <a:t>Venezuela			Caracas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5514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19256" cy="5865515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Opravte chyby ve větách: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Kuba je jihoamerický stát.</a:t>
            </a:r>
          </a:p>
          <a:p>
            <a:pPr marL="0" indent="0">
              <a:buNone/>
            </a:pPr>
            <a:r>
              <a:rPr lang="cs-CZ" dirty="0" smtClean="0"/>
              <a:t>Hlavním městem Kanady je Montreal.</a:t>
            </a:r>
          </a:p>
          <a:p>
            <a:pPr marL="0" indent="0">
              <a:buNone/>
            </a:pPr>
            <a:r>
              <a:rPr lang="cs-CZ" dirty="0" smtClean="0"/>
              <a:t>Argentina je největším státem Jižní Ameriky.</a:t>
            </a:r>
          </a:p>
          <a:p>
            <a:pPr marL="0" indent="0">
              <a:buNone/>
            </a:pPr>
            <a:r>
              <a:rPr lang="cs-CZ" dirty="0" smtClean="0"/>
              <a:t>Paraguay je přímořský stát.</a:t>
            </a:r>
          </a:p>
          <a:p>
            <a:pPr marL="0" indent="0">
              <a:buNone/>
            </a:pPr>
            <a:r>
              <a:rPr lang="cs-CZ" dirty="0" smtClean="0"/>
              <a:t>Uruguay těží velké množství ropy.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4431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91264" cy="5865515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Řešení: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Kuba je středoamerický stát.</a:t>
            </a:r>
          </a:p>
          <a:p>
            <a:pPr marL="0" indent="0">
              <a:buNone/>
            </a:pPr>
            <a:r>
              <a:rPr lang="cs-CZ" dirty="0" smtClean="0"/>
              <a:t>Hlavním městem Kanady je Ottawa.</a:t>
            </a:r>
          </a:p>
          <a:p>
            <a:pPr marL="0" indent="0">
              <a:buNone/>
            </a:pPr>
            <a:r>
              <a:rPr lang="cs-CZ" dirty="0" smtClean="0"/>
              <a:t>Brazílie je největším státem Jižní Ameriky.</a:t>
            </a:r>
          </a:p>
          <a:p>
            <a:pPr marL="0" indent="0">
              <a:buNone/>
            </a:pPr>
            <a:r>
              <a:rPr lang="cs-CZ" dirty="0" smtClean="0"/>
              <a:t>Paraguay je vnitrozemský stát.</a:t>
            </a:r>
          </a:p>
          <a:p>
            <a:pPr marL="0" indent="0">
              <a:buNone/>
            </a:pPr>
            <a:r>
              <a:rPr lang="cs-CZ" dirty="0" smtClean="0"/>
              <a:t>Venezuela těží velké množství ropy.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9508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91264" cy="5865515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Napiš názvy amerických států: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DA – NA – KA</a:t>
            </a:r>
          </a:p>
          <a:p>
            <a:pPr marL="0" indent="0">
              <a:buNone/>
            </a:pPr>
            <a:r>
              <a:rPr lang="cs-CZ" dirty="0" smtClean="0"/>
              <a:t>ZÍ – E – BRA – LI</a:t>
            </a:r>
          </a:p>
          <a:p>
            <a:pPr marL="0" indent="0">
              <a:buNone/>
            </a:pPr>
            <a:r>
              <a:rPr lang="cs-CZ" dirty="0" smtClean="0"/>
              <a:t>RU – U – GUAY</a:t>
            </a:r>
          </a:p>
          <a:p>
            <a:pPr marL="0" indent="0">
              <a:buNone/>
            </a:pPr>
            <a:r>
              <a:rPr lang="cs-CZ" dirty="0" smtClean="0"/>
              <a:t>KO – XI – ME</a:t>
            </a:r>
          </a:p>
          <a:p>
            <a:pPr marL="0" indent="0">
              <a:buNone/>
            </a:pPr>
            <a:r>
              <a:rPr lang="cs-CZ" dirty="0" smtClean="0"/>
              <a:t>E – BI – LUM – KO</a:t>
            </a:r>
          </a:p>
          <a:p>
            <a:pPr marL="0" indent="0">
              <a:buNone/>
            </a:pPr>
            <a:r>
              <a:rPr lang="cs-CZ" dirty="0" smtClean="0"/>
              <a:t>LA – E – VE – ZU – NE</a:t>
            </a:r>
          </a:p>
          <a:p>
            <a:pPr marL="0" indent="0">
              <a:buNone/>
            </a:pPr>
            <a:r>
              <a:rPr lang="cs-CZ" dirty="0" smtClean="0"/>
              <a:t>TI – NA –AR – GEN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9656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91264" cy="5865515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Řešení: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Kanada</a:t>
            </a:r>
          </a:p>
          <a:p>
            <a:pPr marL="0" indent="0">
              <a:buNone/>
            </a:pPr>
            <a:r>
              <a:rPr lang="cs-CZ" dirty="0" smtClean="0"/>
              <a:t>Brazílie</a:t>
            </a:r>
          </a:p>
          <a:p>
            <a:pPr marL="0" indent="0">
              <a:buNone/>
            </a:pPr>
            <a:r>
              <a:rPr lang="cs-CZ" dirty="0" smtClean="0"/>
              <a:t>Uruguay</a:t>
            </a:r>
          </a:p>
          <a:p>
            <a:pPr marL="0" indent="0">
              <a:buNone/>
            </a:pPr>
            <a:r>
              <a:rPr lang="cs-CZ" dirty="0" smtClean="0"/>
              <a:t>Mexiko</a:t>
            </a:r>
          </a:p>
          <a:p>
            <a:pPr marL="0" indent="0">
              <a:buNone/>
            </a:pPr>
            <a:r>
              <a:rPr lang="cs-CZ" dirty="0" smtClean="0"/>
              <a:t>Kolumbie</a:t>
            </a:r>
          </a:p>
          <a:p>
            <a:pPr marL="0" indent="0">
              <a:buNone/>
            </a:pPr>
            <a:r>
              <a:rPr lang="cs-CZ" dirty="0" smtClean="0"/>
              <a:t>Venezuela</a:t>
            </a:r>
          </a:p>
          <a:p>
            <a:pPr marL="0" indent="0">
              <a:buNone/>
            </a:pPr>
            <a:r>
              <a:rPr lang="cs-CZ" dirty="0" smtClean="0"/>
              <a:t>Argentina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8094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91264" cy="5865515"/>
          </a:xfrm>
        </p:spPr>
        <p:txBody>
          <a:bodyPr/>
          <a:lstStyle/>
          <a:p>
            <a:pPr>
              <a:buNone/>
            </a:pPr>
            <a:r>
              <a:rPr lang="cs-CZ" b="1" u="sng" dirty="0">
                <a:solidFill>
                  <a:schemeClr val="tx1">
                    <a:lumMod val="95000"/>
                    <a:lumOff val="5000"/>
                  </a:schemeClr>
                </a:solidFill>
                <a:cs typeface="Arial" pitchFamily="34" charset="0"/>
              </a:rPr>
              <a:t>Citace:</a:t>
            </a:r>
          </a:p>
          <a:p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cs typeface="Arial" pitchFamily="34" charset="0"/>
              </a:rPr>
              <a:t>vlastní materiály autora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5075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91264" cy="5865515"/>
          </a:xfrm>
        </p:spPr>
        <p:txBody>
          <a:bodyPr/>
          <a:lstStyle/>
          <a:p>
            <a:pPr algn="just">
              <a:buNone/>
            </a:pPr>
            <a:r>
              <a:rPr lang="cs-CZ" b="1" u="sng" dirty="0">
                <a:solidFill>
                  <a:schemeClr val="tx1">
                    <a:lumMod val="95000"/>
                    <a:lumOff val="5000"/>
                  </a:schemeClr>
                </a:solidFill>
                <a:cs typeface="Arial" pitchFamily="34" charset="0"/>
              </a:rPr>
              <a:t>Anotace:</a:t>
            </a:r>
          </a:p>
          <a:p>
            <a:pPr algn="just"/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cs typeface="Arial" pitchFamily="34" charset="0"/>
              </a:rPr>
              <a:t>učební materiál je zaměřen na opakování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cs typeface="Arial" pitchFamily="34" charset="0"/>
              </a:rPr>
              <a:t>států a měst Ameriky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cs typeface="Arial" pitchFamily="34" charset="0"/>
              </a:rPr>
              <a:t>a je určen pro práci s interaktivní tabulí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5711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195</Words>
  <Application>Microsoft Office PowerPoint</Application>
  <PresentationFormat>Předvádění na obrazovce (4:3)</PresentationFormat>
  <Paragraphs>58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Arial</vt:lpstr>
      <vt:lpstr>Calibri</vt:lpstr>
      <vt:lpstr>Motiv systému Office</vt:lpstr>
      <vt:lpstr>Prezentace aplikace PowerPoint</vt:lpstr>
      <vt:lpstr>Amerika - opakování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Amerika - opakování</dc:title>
  <dc:creator>hajkovi</dc:creator>
  <cp:lastModifiedBy>Aleš Polívka</cp:lastModifiedBy>
  <cp:revision>10</cp:revision>
  <dcterms:created xsi:type="dcterms:W3CDTF">2013-03-25T00:49:15Z</dcterms:created>
  <dcterms:modified xsi:type="dcterms:W3CDTF">2013-06-23T16:49:47Z</dcterms:modified>
</cp:coreProperties>
</file>