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8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430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102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915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176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137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251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730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718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663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735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603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D32F7-647F-4685-8904-A6F2FB8E3F2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BD6DF1-D96B-4B50-96A1-426735F80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078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 </a:t>
            </a:r>
            <a:r>
              <a:rPr lang="cs-CZ" dirty="0" smtClean="0"/>
              <a:t>8. a 9. </a:t>
            </a:r>
            <a:endParaRPr lang="cs-CZ" dirty="0"/>
          </a:p>
          <a:p>
            <a:r>
              <a:rPr lang="cs-CZ" dirty="0"/>
              <a:t>TÉMA: Dějiny umění </a:t>
            </a:r>
            <a:r>
              <a:rPr lang="cs-CZ" dirty="0" smtClean="0"/>
              <a:t>– baroko </a:t>
            </a:r>
          </a:p>
          <a:p>
            <a:r>
              <a:rPr lang="cs-CZ" dirty="0" smtClean="0"/>
              <a:t>AUTOR</a:t>
            </a:r>
            <a:r>
              <a:rPr lang="cs-CZ" dirty="0"/>
              <a:t>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24. 2. 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>
                <a:solidFill>
                  <a:srgbClr val="C00000"/>
                </a:solidFill>
              </a:rPr>
              <a:t>VY_32_INOVACE_03 _MF</a:t>
            </a:r>
          </a:p>
        </p:txBody>
      </p:sp>
    </p:spTree>
    <p:extLst>
      <p:ext uri="{BB962C8B-B14F-4D97-AF65-F5344CB8AC3E}">
        <p14:creationId xmlns:p14="http://schemas.microsoft.com/office/powerpoint/2010/main" val="208365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700808"/>
            <a:ext cx="80648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  <a:p>
            <a:r>
              <a:rPr lang="cs-CZ" sz="2400" b="1" dirty="0"/>
              <a:t> </a:t>
            </a:r>
            <a:r>
              <a:rPr lang="cs-CZ" sz="2400" dirty="0" smtClean="0"/>
              <a:t>Pracovní </a:t>
            </a:r>
            <a:r>
              <a:rPr lang="cs-CZ" sz="2400" dirty="0"/>
              <a:t>list vytvořen jako příloha k prezentaci Barokní umění. Je určen k procvičení a prohloubení znalostí o tématu formou </a:t>
            </a:r>
            <a:r>
              <a:rPr lang="cs-CZ" sz="2400" dirty="0" smtClean="0"/>
              <a:t>křížovky.</a:t>
            </a:r>
            <a:endParaRPr lang="cs-CZ" sz="2400" dirty="0"/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Pilotáž – po předchozí prezentaci žáci bez problémů zodpovídají na úkoly testu. Vhodné je zařadit následující praktický úkol vycházející ze získaných teoretických informací.</a:t>
            </a:r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 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8021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822623"/>
              </p:ext>
            </p:extLst>
          </p:nvPr>
        </p:nvGraphicFramePr>
        <p:xfrm>
          <a:off x="4932040" y="1556792"/>
          <a:ext cx="3870325" cy="4092321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450215"/>
                <a:gridCol w="450215"/>
                <a:gridCol w="449580"/>
                <a:gridCol w="551815"/>
                <a:gridCol w="528320"/>
                <a:gridCol w="540385"/>
                <a:gridCol w="450215"/>
                <a:gridCol w="449580"/>
              </a:tblGrid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18406" y="1556791"/>
            <a:ext cx="43924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200" dirty="0" smtClean="0"/>
              <a:t>Typický rys barokního umění 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Likvidovat požár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Perla latinsky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Barokní malíř Peter Paulus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Český barokní malíř Karel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Oblíbený v baroku, morový …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Světadíl, kde bylo baroko doma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Zdviž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Styl</a:t>
            </a:r>
          </a:p>
          <a:p>
            <a:pPr marL="342900" indent="-342900">
              <a:buAutoNum type="arabicPeriod"/>
            </a:pPr>
            <a:r>
              <a:rPr lang="cs-CZ" sz="2200" dirty="0"/>
              <a:t> B</a:t>
            </a:r>
            <a:r>
              <a:rPr lang="cs-CZ" sz="2200" dirty="0" smtClean="0"/>
              <a:t>arokní architekt </a:t>
            </a:r>
            <a:r>
              <a:rPr lang="cs-CZ" sz="2200" dirty="0"/>
              <a:t>J</a:t>
            </a:r>
            <a:r>
              <a:rPr lang="cs-CZ" sz="2200" dirty="0" smtClean="0"/>
              <a:t>an Blažej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Honosná městská sídla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Základní tvar barokního půdorysu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880230"/>
            <a:ext cx="4271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748834"/>
            <a:ext cx="17674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Vylušti tajenku</a:t>
            </a:r>
            <a:endParaRPr lang="cs-CZ" sz="2000" b="1" dirty="0"/>
          </a:p>
        </p:txBody>
      </p:sp>
      <p:pic>
        <p:nvPicPr>
          <p:cNvPr id="1026" name="Picture 2" descr="C:\Users\ZS SLOVAN\AppData\Local\Microsoft\Windows\Temporary Internet Files\Content.IE5\38XII80J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17837"/>
            <a:ext cx="919276" cy="86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2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8752804"/>
              </p:ext>
            </p:extLst>
          </p:nvPr>
        </p:nvGraphicFramePr>
        <p:xfrm>
          <a:off x="2636837" y="1760061"/>
          <a:ext cx="3870325" cy="395935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450215"/>
                <a:gridCol w="450215"/>
                <a:gridCol w="449580"/>
                <a:gridCol w="551815"/>
                <a:gridCol w="528320"/>
                <a:gridCol w="540385"/>
                <a:gridCol w="450215"/>
                <a:gridCol w="449580"/>
              </a:tblGrid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p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cap="all" dirty="0">
                          <a:ln w="4496" cap="flat" cmpd="sng" algn="ctr">
                            <a:solidFill>
                              <a:srgbClr val="5C437A"/>
                            </a:solidFill>
                            <a:prstDash val="solid"/>
                            <a:round/>
                          </a:ln>
                          <a:effectLst>
                            <a:reflection blurRad="12700" stA="28000" endPos="45000" dist="1003" dir="5400000" sy="-100000" algn="bl"/>
                          </a:effectLst>
                        </a:rPr>
                        <a:t>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49" name="Picture 1" descr="C:\Users\ZS SLOVAN\AppData\Local\Microsoft\Windows\Temporary Internet Files\Content.IE5\7ID5V9YS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250" y="288448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 SLOVAN\AppData\Local\Microsoft\Windows\Temporary Internet Files\Content.IE5\7ID5V9YS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84488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680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lastní tvorba</a:t>
            </a:r>
          </a:p>
          <a:p>
            <a:r>
              <a:rPr lang="cs-CZ" dirty="0" smtClean="0"/>
              <a:t>http://office.microsoft.com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07783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186</Words>
  <Application>Microsoft Office PowerPoint</Application>
  <PresentationFormat>Předvádění na obrazovce (4:3)</PresentationFormat>
  <Paragraphs>108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6</cp:revision>
  <dcterms:created xsi:type="dcterms:W3CDTF">2013-02-14T18:05:36Z</dcterms:created>
  <dcterms:modified xsi:type="dcterms:W3CDTF">2013-02-14T20:41:54Z</dcterms:modified>
</cp:coreProperties>
</file>