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56" r:id="rId4"/>
    <p:sldId id="257" r:id="rId5"/>
    <p:sldId id="258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119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/>
          </p:cNvSpPr>
          <p:nvPr/>
        </p:nvSpPr>
        <p:spPr>
          <a:xfrm>
            <a:off x="0" y="18864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oblast:</a:t>
            </a:r>
          </a:p>
        </p:txBody>
      </p:sp>
      <p:sp>
        <p:nvSpPr>
          <p:cNvPr id="3" name="Zástupný symbol pro text 2"/>
          <p:cNvSpPr txBox="1">
            <a:spLocks/>
          </p:cNvSpPr>
          <p:nvPr/>
        </p:nvSpPr>
        <p:spPr>
          <a:xfrm>
            <a:off x="0" y="620688"/>
            <a:ext cx="2483768" cy="7200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Stupeň základního vzdělávání:</a:t>
            </a:r>
          </a:p>
        </p:txBody>
      </p:sp>
      <p:sp>
        <p:nvSpPr>
          <p:cNvPr id="4" name="Zástupný symbol pro text 2"/>
          <p:cNvSpPr txBox="1">
            <a:spLocks/>
          </p:cNvSpPr>
          <p:nvPr/>
        </p:nvSpPr>
        <p:spPr>
          <a:xfrm>
            <a:off x="0" y="130476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obor:</a:t>
            </a:r>
          </a:p>
        </p:txBody>
      </p:sp>
      <p:sp>
        <p:nvSpPr>
          <p:cNvPr id="5" name="Zástupný symbol pro text 2"/>
          <p:cNvSpPr txBox="1">
            <a:spLocks/>
          </p:cNvSpPr>
          <p:nvPr/>
        </p:nvSpPr>
        <p:spPr>
          <a:xfrm>
            <a:off x="0" y="186282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Tematický okruh:</a:t>
            </a:r>
          </a:p>
        </p:txBody>
      </p:sp>
      <p:sp>
        <p:nvSpPr>
          <p:cNvPr id="6" name="Zástupný symbol pro text 2"/>
          <p:cNvSpPr txBox="1">
            <a:spLocks/>
          </p:cNvSpPr>
          <p:nvPr/>
        </p:nvSpPr>
        <p:spPr>
          <a:xfrm>
            <a:off x="0" y="2420888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Téma:</a:t>
            </a:r>
          </a:p>
        </p:txBody>
      </p:sp>
      <p:sp>
        <p:nvSpPr>
          <p:cNvPr id="7" name="Zástupný symbol pro text 2"/>
          <p:cNvSpPr txBox="1">
            <a:spLocks/>
          </p:cNvSpPr>
          <p:nvPr/>
        </p:nvSpPr>
        <p:spPr>
          <a:xfrm>
            <a:off x="0" y="297895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</a:t>
            </a:r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0" y="3537012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000" dirty="0" smtClean="0">
                <a:solidFill>
                  <a:schemeClr val="tx1">
                    <a:tint val="75000"/>
                  </a:schemeClr>
                </a:solidFill>
              </a:rPr>
              <a:t>Období vzniku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</p:txBody>
      </p:sp>
      <p:sp>
        <p:nvSpPr>
          <p:cNvPr id="9" name="Zástupný symbol pro text 2"/>
          <p:cNvSpPr txBox="1">
            <a:spLocks/>
          </p:cNvSpPr>
          <p:nvPr/>
        </p:nvSpPr>
        <p:spPr>
          <a:xfrm>
            <a:off x="0" y="409507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Určeno pro ročník:</a:t>
            </a:r>
          </a:p>
        </p:txBody>
      </p:sp>
      <p:sp>
        <p:nvSpPr>
          <p:cNvPr id="10" name="Zástupný symbol pro text 2"/>
          <p:cNvSpPr txBox="1">
            <a:spLocks/>
          </p:cNvSpPr>
          <p:nvPr/>
        </p:nvSpPr>
        <p:spPr>
          <a:xfrm>
            <a:off x="0" y="465313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1691680" y="260648"/>
            <a:ext cx="7128792" cy="6048672"/>
            <a:chOff x="1440160" y="260648"/>
            <a:chExt cx="7128792" cy="6048672"/>
          </a:xfrm>
        </p:grpSpPr>
        <p:sp>
          <p:nvSpPr>
            <p:cNvPr id="12" name="Nadpis 1"/>
            <p:cNvSpPr txBox="1">
              <a:spLocks/>
            </p:cNvSpPr>
            <p:nvPr/>
          </p:nvSpPr>
          <p:spPr>
            <a:xfrm>
              <a:off x="3600400" y="836712"/>
              <a:ext cx="28083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1.</a:t>
              </a:r>
            </a:p>
          </p:txBody>
        </p:sp>
        <p:sp>
          <p:nvSpPr>
            <p:cNvPr id="13" name="Nadpis 1"/>
            <p:cNvSpPr txBox="1">
              <a:spLocks/>
            </p:cNvSpPr>
            <p:nvPr/>
          </p:nvSpPr>
          <p:spPr>
            <a:xfrm>
              <a:off x="2556284" y="260648"/>
              <a:ext cx="4896544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Matematika a její aplikace</a:t>
              </a:r>
            </a:p>
          </p:txBody>
        </p:sp>
        <p:sp>
          <p:nvSpPr>
            <p:cNvPr id="14" name="Nadpis 1"/>
            <p:cNvSpPr txBox="1">
              <a:spLocks/>
            </p:cNvSpPr>
            <p:nvPr/>
          </p:nvSpPr>
          <p:spPr>
            <a:xfrm>
              <a:off x="2790056" y="1340768"/>
              <a:ext cx="4429000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 fontScale="62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40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Matematika a její aplikace</a:t>
              </a:r>
            </a:p>
          </p:txBody>
        </p:sp>
        <p:sp>
          <p:nvSpPr>
            <p:cNvPr id="15" name="Nadpis 1"/>
            <p:cNvSpPr txBox="1">
              <a:spLocks/>
            </p:cNvSpPr>
            <p:nvPr/>
          </p:nvSpPr>
          <p:spPr>
            <a:xfrm>
              <a:off x="1980220" y="1916832"/>
              <a:ext cx="604867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Geometrie v rovině a prostoru</a:t>
              </a:r>
            </a:p>
          </p:txBody>
        </p:sp>
        <p:sp>
          <p:nvSpPr>
            <p:cNvPr id="16" name="Nadpis 1"/>
            <p:cNvSpPr txBox="1">
              <a:spLocks/>
            </p:cNvSpPr>
            <p:nvPr/>
          </p:nvSpPr>
          <p:spPr>
            <a:xfrm>
              <a:off x="2574032" y="2492896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Vrcholy krychle</a:t>
              </a:r>
            </a:p>
          </p:txBody>
        </p:sp>
        <p:sp>
          <p:nvSpPr>
            <p:cNvPr id="17" name="Nadpis 1"/>
            <p:cNvSpPr txBox="1">
              <a:spLocks/>
            </p:cNvSpPr>
            <p:nvPr/>
          </p:nvSpPr>
          <p:spPr>
            <a:xfrm>
              <a:off x="2574032" y="306896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MGR. Hana Slaná</a:t>
              </a:r>
            </a:p>
          </p:txBody>
        </p:sp>
        <p:sp>
          <p:nvSpPr>
            <p:cNvPr id="18" name="Nadpis 1"/>
            <p:cNvSpPr txBox="1">
              <a:spLocks/>
            </p:cNvSpPr>
            <p:nvPr/>
          </p:nvSpPr>
          <p:spPr>
            <a:xfrm>
              <a:off x="2574032" y="3573016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srpen 2011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9" name="Nadpis 1"/>
            <p:cNvSpPr txBox="1">
              <a:spLocks/>
            </p:cNvSpPr>
            <p:nvPr/>
          </p:nvSpPr>
          <p:spPr>
            <a:xfrm>
              <a:off x="2574032" y="414908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5</a:t>
              </a: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.</a:t>
              </a:r>
            </a:p>
          </p:txBody>
        </p:sp>
        <p:sp>
          <p:nvSpPr>
            <p:cNvPr id="20" name="Nadpis 1"/>
            <p:cNvSpPr txBox="1">
              <a:spLocks/>
            </p:cNvSpPr>
            <p:nvPr/>
          </p:nvSpPr>
          <p:spPr>
            <a:xfrm>
              <a:off x="1440160" y="4725144"/>
              <a:ext cx="7128792" cy="15841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Prezentace </a:t>
              </a: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je určena k rozvoji prostorové představivosti.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187624" y="2492896"/>
            <a:ext cx="6624736" cy="144016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1"/>
          <p:cNvSpPr>
            <a:spLocks noGrp="1"/>
          </p:cNvSpPr>
          <p:nvPr/>
        </p:nvSpPr>
        <p:spPr>
          <a:xfrm>
            <a:off x="683568" y="2636912"/>
            <a:ext cx="7772400" cy="1045811"/>
          </a:xfrm>
          <a:prstGeom prst="rect">
            <a:avLst/>
          </a:prstGeom>
          <a:noFill/>
        </p:spPr>
        <p:txBody>
          <a:bodyPr anchor="t" anchorCtr="0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sz="4400">
                <a:solidFill>
                  <a:schemeClr val="tx2">
                    <a:shade val="80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lang="en-US" sz="6200" b="1" kern="1200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lt"/>
                <a:cs typeface="+mj-lt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9pPr>
          </a:lstStyle>
          <a:p>
            <a:pPr eaLnBrk="1" hangingPunct="1">
              <a:defRPr/>
            </a:pPr>
            <a:r>
              <a:rPr lang="cs-CZ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Vrcholy krychle</a:t>
            </a:r>
            <a:endParaRPr lang="cs-CZ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Podnadpis 2"/>
          <p:cNvSpPr>
            <a:spLocks noGrp="1"/>
          </p:cNvSpPr>
          <p:nvPr/>
        </p:nvSpPr>
        <p:spPr bwMode="auto">
          <a:xfrm>
            <a:off x="419100" y="677069"/>
            <a:ext cx="8305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b" anchorCtr="0" compatLnSpc="1">
            <a:prstTxWarp prst="textNoShape">
              <a:avLst/>
            </a:prstTxWarp>
            <a:normAutofit/>
          </a:bodyPr>
          <a:lstStyle>
            <a:def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defPPr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  <a:latin typeface="+mn-lt"/>
                <a:ea typeface="+mn-lt"/>
                <a:cs typeface="+mn-lt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None/>
              <a:defRPr sz="2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43D1F"/>
              </a:buClr>
              <a:buFont typeface="Wingdings 2" pitchFamily="18" charset="2"/>
              <a:buNone/>
              <a:defRPr sz="20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42469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B309B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indent="0" algn="ctr" eaLnBrk="1" hangingPunct="1">
              <a:buClr>
                <a:schemeClr val="accent6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6pPr>
            <a:lvl7pPr marL="2743200" indent="0" algn="ctr" eaLnBrk="1" hangingPunct="1">
              <a:buClr>
                <a:schemeClr val="tx2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7pPr>
            <a:lvl8pPr marL="3200400" indent="0" algn="ctr" eaLnBrk="1" hangingPunct="1">
              <a:buClr>
                <a:schemeClr val="accent2"/>
              </a:buClr>
              <a:buFont typeface="Wingdings 2" pitchFamily="18" charset="2"/>
              <a:buNone/>
              <a:defRPr sz="1600" baseline="0">
                <a:latin typeface="+mn-lt"/>
              </a:defRPr>
            </a:lvl8pPr>
            <a:lvl9pPr marL="3657600" indent="0" algn="ctr" eaLnBrk="1" hangingPunct="1">
              <a:buClr>
                <a:schemeClr val="accent1"/>
              </a:buClr>
              <a:buFont typeface="Wingdings 2" pitchFamily="18" charset="2"/>
              <a:buNone/>
              <a:defRPr sz="1400" baseline="0">
                <a:latin typeface="+mn-lt"/>
              </a:defRPr>
            </a:lvl9pPr>
          </a:lstStyle>
          <a:p>
            <a:pPr eaLnBrk="1" hangingPunct="1">
              <a:defRPr/>
            </a:pPr>
            <a:r>
              <a:rPr lang="cs-CZ" sz="2000" dirty="0" smtClean="0"/>
              <a:t>VY_42_INOVACE_07_Vrcholy krychle</a:t>
            </a:r>
            <a:endParaRPr lang="cs-CZ" sz="20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01800" y="4796632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1556792"/>
            <a:ext cx="5627687" cy="365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57363" y="1585913"/>
            <a:ext cx="5627687" cy="368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01813" y="1771650"/>
            <a:ext cx="5538787" cy="331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1844824"/>
            <a:ext cx="5538787" cy="328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6" dur="1"/>
                                        <p:tgtEl>
                                          <p:spTgt spid="20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01813" y="1809750"/>
            <a:ext cx="5538787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01813" y="1803400"/>
            <a:ext cx="5538787" cy="325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6" dur="1"/>
                                        <p:tgtEl>
                                          <p:spTgt spid="30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Použité zdroje: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</a:rPr>
              <a:t>Microsoft - 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  <a:hlinkClick r:id="rId2"/>
              </a:rPr>
              <a:t>http://office.</a:t>
            </a:r>
            <a:r>
              <a:rPr kumimoji="0" lang="cs-CZ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  <a:hlinkClick r:id="rId2"/>
              </a:rPr>
              <a:t>microsoft.com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shade val="55000"/>
                </a:schemeClr>
              </a:solidFill>
              <a:effectLst/>
              <a:uLnTx/>
              <a:uFillTx/>
              <a:latin typeface="+mn-lt"/>
              <a:ea typeface="+mn-lt"/>
              <a:cs typeface="+mn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2000" dirty="0" err="1" smtClean="0">
                <a:solidFill>
                  <a:schemeClr val="tx2">
                    <a:shade val="55000"/>
                  </a:schemeClr>
                </a:solidFill>
                <a:ea typeface="+mn-lt"/>
                <a:cs typeface="+mn-lt"/>
              </a:rPr>
              <a:t>CorelDraw</a:t>
            </a:r>
            <a:r>
              <a:rPr lang="cs-CZ" sz="2000" smtClean="0">
                <a:solidFill>
                  <a:schemeClr val="tx2">
                    <a:shade val="55000"/>
                  </a:schemeClr>
                </a:solidFill>
                <a:ea typeface="+mn-lt"/>
                <a:cs typeface="+mn-lt"/>
              </a:rPr>
              <a:t>!</a:t>
            </a:r>
            <a:endParaRPr kumimoji="0" lang="cs-CZ" sz="2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73</Words>
  <Application>Microsoft Office PowerPoint</Application>
  <PresentationFormat>Předvádění na obrazovce (4:3)</PresentationFormat>
  <Paragraphs>23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Hanka</dc:creator>
  <cp:lastModifiedBy>Hanka</cp:lastModifiedBy>
  <cp:revision>6</cp:revision>
  <dcterms:created xsi:type="dcterms:W3CDTF">2012-01-01T08:50:04Z</dcterms:created>
  <dcterms:modified xsi:type="dcterms:W3CDTF">2012-01-03T19:45:59Z</dcterms:modified>
</cp:coreProperties>
</file>