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76" r:id="rId3"/>
    <p:sldMasterId id="2147483888" r:id="rId4"/>
  </p:sldMasterIdLst>
  <p:notesMasterIdLst>
    <p:notesMasterId r:id="rId18"/>
  </p:notesMasterIdLst>
  <p:sldIdLst>
    <p:sldId id="284" r:id="rId5"/>
    <p:sldId id="285" r:id="rId6"/>
    <p:sldId id="258" r:id="rId7"/>
    <p:sldId id="261" r:id="rId8"/>
    <p:sldId id="259" r:id="rId9"/>
    <p:sldId id="269" r:id="rId10"/>
    <p:sldId id="268" r:id="rId11"/>
    <p:sldId id="278" r:id="rId12"/>
    <p:sldId id="256" r:id="rId13"/>
    <p:sldId id="281" r:id="rId14"/>
    <p:sldId id="282" r:id="rId15"/>
    <p:sldId id="283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F0A0"/>
    <a:srgbClr val="9FEDFF"/>
    <a:srgbClr val="00FF00"/>
    <a:srgbClr val="008000"/>
    <a:srgbClr val="993300"/>
    <a:srgbClr val="A6A200"/>
    <a:srgbClr val="71C2FF"/>
    <a:srgbClr val="59687D"/>
    <a:srgbClr val="00FFCC"/>
    <a:srgbClr val="37A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849" autoAdjust="0"/>
  </p:normalViewPr>
  <p:slideViewPr>
    <p:cSldViewPr>
      <p:cViewPr>
        <p:scale>
          <a:sx n="70" d="100"/>
          <a:sy n="70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B29FC4-B26E-4B13-8B02-D0B806451DB1}" type="presOf" srcId="{914700B9-77B5-440A-A438-DE98B6D4894D}" destId="{E73F1C26-6DCD-4001-88B9-355E01E2BCE7}" srcOrd="0" destOrd="0" presId="urn:microsoft.com/office/officeart/2005/8/layout/target3"/>
    <dgm:cxn modelId="{82D2D36E-2FA1-4C14-A5F0-AFE8DC542FD8}" type="presOf" srcId="{100B6B2E-82E6-4C11-B19B-F2DB3A0EA64F}" destId="{DBA8199F-D892-4A8E-A352-2B7844050E09}" srcOrd="1" destOrd="0" presId="urn:microsoft.com/office/officeart/2005/8/layout/target3"/>
    <dgm:cxn modelId="{08953AC3-A5F9-40EE-B6F8-279D6364003D}" type="presOf" srcId="{130831A4-0540-4EC5-8F5A-93030E89D2D9}" destId="{F69CC921-512E-49F4-824C-A648EC5F27A5}" srcOrd="0" destOrd="0" presId="urn:microsoft.com/office/officeart/2005/8/layout/target3"/>
    <dgm:cxn modelId="{4CBBEEAE-4E2F-4996-A454-E88825632611}" type="presOf" srcId="{100B6B2E-82E6-4C11-B19B-F2DB3A0EA64F}" destId="{645AA564-2E9E-4954-AD87-AE01782CEC59}" srcOrd="0" destOrd="0" presId="urn:microsoft.com/office/officeart/2005/8/layout/target3"/>
    <dgm:cxn modelId="{CEA99146-8E13-42A8-8B6D-2E5D7CADECB9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DD88D404-B0A9-46D2-8D9C-FE3E427FE3F4}" type="presOf" srcId="{130831A4-0540-4EC5-8F5A-93030E89D2D9}" destId="{8E23E229-92FC-49D1-B5FE-0303176B8A4E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0BAD2AD-BDB8-4FA4-BA36-6CB0714BA8D7}" type="presOf" srcId="{27FE2D31-D344-4B63-A89A-A89AB0D9F3E3}" destId="{FE47432B-CA46-450C-8D8F-66C300A95B52}" srcOrd="0" destOrd="0" presId="urn:microsoft.com/office/officeart/2005/8/layout/target3"/>
    <dgm:cxn modelId="{0F9FFE47-4A2B-49CA-A703-CB5F286AE1DC}" type="presOf" srcId="{1D8420EA-BFA0-403B-80F5-647FA396CC45}" destId="{8467D0EB-87A2-4285-8ACA-0398EFBF29BC}" srcOrd="1" destOrd="0" presId="urn:microsoft.com/office/officeart/2005/8/layout/target3"/>
    <dgm:cxn modelId="{2419A44F-7755-4546-8472-20946C7D1BD1}" type="presOf" srcId="{914700B9-77B5-440A-A438-DE98B6D4894D}" destId="{BD9AF279-D483-48F2-BBBD-45F8E8923512}" srcOrd="1" destOrd="0" presId="urn:microsoft.com/office/officeart/2005/8/layout/target3"/>
    <dgm:cxn modelId="{9CD3CA09-907B-4356-9BA1-3D4102619A11}" type="presParOf" srcId="{FE47432B-CA46-450C-8D8F-66C300A95B52}" destId="{B522209E-30D0-49D6-A340-2D383A11C668}" srcOrd="0" destOrd="0" presId="urn:microsoft.com/office/officeart/2005/8/layout/target3"/>
    <dgm:cxn modelId="{3350A5C5-83C9-4DF5-B065-EE3EFD4ED911}" type="presParOf" srcId="{FE47432B-CA46-450C-8D8F-66C300A95B52}" destId="{ED5A8377-51D5-4DC5-B0E7-680166966720}" srcOrd="1" destOrd="0" presId="urn:microsoft.com/office/officeart/2005/8/layout/target3"/>
    <dgm:cxn modelId="{915741A2-DFAC-46CE-8852-C6A9E0C780B8}" type="presParOf" srcId="{FE47432B-CA46-450C-8D8F-66C300A95B52}" destId="{F69CC921-512E-49F4-824C-A648EC5F27A5}" srcOrd="2" destOrd="0" presId="urn:microsoft.com/office/officeart/2005/8/layout/target3"/>
    <dgm:cxn modelId="{5DA8ADC3-3746-47B1-9925-0886B9E31C40}" type="presParOf" srcId="{FE47432B-CA46-450C-8D8F-66C300A95B52}" destId="{61C9CE18-EDA6-4EDF-BA1C-09779D38FBBF}" srcOrd="3" destOrd="0" presId="urn:microsoft.com/office/officeart/2005/8/layout/target3"/>
    <dgm:cxn modelId="{815D2CA9-FA8B-46C1-A3F0-18E464C113FF}" type="presParOf" srcId="{FE47432B-CA46-450C-8D8F-66C300A95B52}" destId="{D60DEAAB-7AFE-435A-ACF6-18851E4B0426}" srcOrd="4" destOrd="0" presId="urn:microsoft.com/office/officeart/2005/8/layout/target3"/>
    <dgm:cxn modelId="{BFDCBD2F-AAB6-46CD-9B5C-8A256A5AEFE7}" type="presParOf" srcId="{FE47432B-CA46-450C-8D8F-66C300A95B52}" destId="{F7B3C0B7-F0F7-4F49-B02C-3630F8C5FAE5}" srcOrd="5" destOrd="0" presId="urn:microsoft.com/office/officeart/2005/8/layout/target3"/>
    <dgm:cxn modelId="{2EACD151-4B03-406A-9772-E000038191D3}" type="presParOf" srcId="{FE47432B-CA46-450C-8D8F-66C300A95B52}" destId="{C9DA9446-E2D3-4F6A-8960-3CADFBF870B8}" srcOrd="6" destOrd="0" presId="urn:microsoft.com/office/officeart/2005/8/layout/target3"/>
    <dgm:cxn modelId="{24A02C3A-3B02-4D65-8E81-03AB85C3B457}" type="presParOf" srcId="{FE47432B-CA46-450C-8D8F-66C300A95B52}" destId="{9726EC6F-D322-4CD3-B489-1BE3DF7CE70B}" srcOrd="7" destOrd="0" presId="urn:microsoft.com/office/officeart/2005/8/layout/target3"/>
    <dgm:cxn modelId="{21F35EB3-A1CD-4FBA-8889-D64F00044913}" type="presParOf" srcId="{FE47432B-CA46-450C-8D8F-66C300A95B52}" destId="{645AA564-2E9E-4954-AD87-AE01782CEC59}" srcOrd="8" destOrd="0" presId="urn:microsoft.com/office/officeart/2005/8/layout/target3"/>
    <dgm:cxn modelId="{B3C73FD5-BCA8-41B5-A654-7B5E1F21082D}" type="presParOf" srcId="{FE47432B-CA46-450C-8D8F-66C300A95B52}" destId="{8538CAC4-6A86-42B8-B5AF-2FF155DB9D02}" srcOrd="9" destOrd="0" presId="urn:microsoft.com/office/officeart/2005/8/layout/target3"/>
    <dgm:cxn modelId="{17400E0D-692E-4720-9A91-8821A853595B}" type="presParOf" srcId="{FE47432B-CA46-450C-8D8F-66C300A95B52}" destId="{26FD6024-A07F-46D0-8BC0-B5E595C5673D}" srcOrd="10" destOrd="0" presId="urn:microsoft.com/office/officeart/2005/8/layout/target3"/>
    <dgm:cxn modelId="{97E9899C-DC6A-4861-8C2D-AF2C0A1A6F93}" type="presParOf" srcId="{FE47432B-CA46-450C-8D8F-66C300A95B52}" destId="{E73F1C26-6DCD-4001-88B9-355E01E2BCE7}" srcOrd="11" destOrd="0" presId="urn:microsoft.com/office/officeart/2005/8/layout/target3"/>
    <dgm:cxn modelId="{01F90CEE-952A-4712-BCE0-A8CAAC40B6F3}" type="presParOf" srcId="{FE47432B-CA46-450C-8D8F-66C300A95B52}" destId="{8E23E229-92FC-49D1-B5FE-0303176B8A4E}" srcOrd="12" destOrd="0" presId="urn:microsoft.com/office/officeart/2005/8/layout/target3"/>
    <dgm:cxn modelId="{474B29E3-9F86-429A-B8B5-06D170E0FCCB}" type="presParOf" srcId="{FE47432B-CA46-450C-8D8F-66C300A95B52}" destId="{8467D0EB-87A2-4285-8ACA-0398EFBF29BC}" srcOrd="13" destOrd="0" presId="urn:microsoft.com/office/officeart/2005/8/layout/target3"/>
    <dgm:cxn modelId="{0AB4057D-5FC5-49CF-9FA8-5A76F76B2023}" type="presParOf" srcId="{FE47432B-CA46-450C-8D8F-66C300A95B52}" destId="{DBA8199F-D892-4A8E-A352-2B7844050E09}" srcOrd="14" destOrd="0" presId="urn:microsoft.com/office/officeart/2005/8/layout/target3"/>
    <dgm:cxn modelId="{D276DD61-DED3-48B6-8C5A-0E7D11187AB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595294-D567-4E6C-9C68-FC9B344C81A1}" type="doc">
      <dgm:prSet loTypeId="urn:microsoft.com/office/officeart/2005/8/layout/radial4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17E05C9B-FADD-4530-BAC4-C3CBC9CF6303}">
      <dgm:prSet phldrT="[Text]"/>
      <dgm:spPr>
        <a:solidFill>
          <a:srgbClr val="FFFF00"/>
        </a:solidFill>
        <a:ln>
          <a:solidFill>
            <a:schemeClr val="tx2">
              <a:lumMod val="75000"/>
            </a:schemeClr>
          </a:solidFill>
        </a:ln>
        <a:effectLst>
          <a:glow rad="1016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b="1" dirty="0" smtClean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b="1" dirty="0">
            <a:solidFill>
              <a:schemeClr val="tx2">
                <a:lumMod val="75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8F5B047-10FE-4BF6-B6FC-432964735C68}" type="parTrans" cxnId="{26E7326B-143B-43EF-BE1F-6A99F95433A1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A311D078-991C-48B1-9923-AB4EFCD7847C}" type="sibTrans" cxnId="{26E7326B-143B-43EF-BE1F-6A99F95433A1}">
      <dgm:prSet/>
      <dgm:spPr/>
      <dgm:t>
        <a:bodyPr/>
        <a:lstStyle/>
        <a:p>
          <a:endParaRPr lang="cs-CZ"/>
        </a:p>
      </dgm:t>
    </dgm:pt>
    <dgm:pt modelId="{B7E07043-472C-426C-818C-5AAF8EDC5118}">
      <dgm:prSet phldrT="[Text]" custT="1"/>
      <dgm:spPr>
        <a:solidFill>
          <a:schemeClr val="accent1">
            <a:lumMod val="75000"/>
          </a:schemeClr>
        </a:solidFill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BB665A6-A1DE-4B71-AAF7-C6E3DFC20B6D}" type="parTrans" cxnId="{11516A64-E0A5-44CB-8CBF-9D6BED78A2F8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79170303-D648-4257-8CFC-0BAEFF35A531}" type="sibTrans" cxnId="{11516A64-E0A5-44CB-8CBF-9D6BED78A2F8}">
      <dgm:prSet/>
      <dgm:spPr/>
      <dgm:t>
        <a:bodyPr/>
        <a:lstStyle/>
        <a:p>
          <a:endParaRPr lang="cs-CZ"/>
        </a:p>
      </dgm:t>
    </dgm:pt>
    <dgm:pt modelId="{E6066411-DE69-4324-B518-25F4CDA611D8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2700265-04C4-43D9-B367-D569FFFBA1E8}" type="parTrans" cxnId="{67EEBBBA-4F08-4677-A5DA-054993514DD3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90F85E13-0781-483E-BE67-491EFDABBC13}" type="sibTrans" cxnId="{67EEBBBA-4F08-4677-A5DA-054993514DD3}">
      <dgm:prSet/>
      <dgm:spPr/>
      <dgm:t>
        <a:bodyPr/>
        <a:lstStyle/>
        <a:p>
          <a:endParaRPr lang="cs-CZ"/>
        </a:p>
      </dgm:t>
    </dgm:pt>
    <dgm:pt modelId="{8417B956-019B-448E-BA98-8A4DB65EC2A2}">
      <dgm:prSet phldrT="[Text]"/>
      <dgm:spPr/>
      <dgm:t>
        <a:bodyPr/>
        <a:lstStyle/>
        <a:p>
          <a:endParaRPr lang="cs-CZ" dirty="0"/>
        </a:p>
      </dgm:t>
    </dgm:pt>
    <dgm:pt modelId="{D2279159-6166-45D6-A014-3A408D479726}" type="parTrans" cxnId="{AAFB5B34-57CC-4CB1-8724-EB2470EAB5B1}">
      <dgm:prSet/>
      <dgm:spPr/>
      <dgm:t>
        <a:bodyPr/>
        <a:lstStyle/>
        <a:p>
          <a:endParaRPr lang="cs-CZ"/>
        </a:p>
      </dgm:t>
    </dgm:pt>
    <dgm:pt modelId="{1973AB7D-D687-4A07-A376-7C34DAD3167C}" type="sibTrans" cxnId="{AAFB5B34-57CC-4CB1-8724-EB2470EAB5B1}">
      <dgm:prSet/>
      <dgm:spPr/>
      <dgm:t>
        <a:bodyPr/>
        <a:lstStyle/>
        <a:p>
          <a:endParaRPr lang="cs-CZ"/>
        </a:p>
      </dgm:t>
    </dgm:pt>
    <dgm:pt modelId="{D88FA476-D6BE-4663-BBF4-170E618268CA}">
      <dgm:prSet phldrT="[Text]"/>
      <dgm:spPr/>
      <dgm:t>
        <a:bodyPr/>
        <a:lstStyle/>
        <a:p>
          <a:endParaRPr lang="cs-CZ" dirty="0"/>
        </a:p>
      </dgm:t>
    </dgm:pt>
    <dgm:pt modelId="{BA2493EB-1896-4EDF-A6C3-CFE763D186B5}" type="parTrans" cxnId="{1B0DC5E5-AFD3-4DCC-9FAA-2A5694C9A95E}">
      <dgm:prSet/>
      <dgm:spPr/>
      <dgm:t>
        <a:bodyPr/>
        <a:lstStyle/>
        <a:p>
          <a:endParaRPr lang="cs-CZ"/>
        </a:p>
      </dgm:t>
    </dgm:pt>
    <dgm:pt modelId="{BC85FBA3-9C4D-4200-AF2A-01B5B01B79AB}" type="sibTrans" cxnId="{1B0DC5E5-AFD3-4DCC-9FAA-2A5694C9A95E}">
      <dgm:prSet/>
      <dgm:spPr/>
      <dgm:t>
        <a:bodyPr/>
        <a:lstStyle/>
        <a:p>
          <a:endParaRPr lang="cs-CZ"/>
        </a:p>
      </dgm:t>
    </dgm:pt>
    <dgm:pt modelId="{EB602273-AEE0-42B5-B179-B021CF534C7E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CAAD0E4-6EFE-40B0-83B9-0CF4FC815AFD}" type="parTrans" cxnId="{A3A59693-6383-4FF0-A52A-DEAED127D002}">
      <dgm:prSet/>
      <dgm:spPr>
        <a:ln w="19050">
          <a:solidFill>
            <a:srgbClr val="00FFCC"/>
          </a:solidFill>
        </a:ln>
        <a:effectLst/>
      </dgm:spPr>
      <dgm:t>
        <a:bodyPr/>
        <a:lstStyle/>
        <a:p>
          <a:endParaRPr lang="cs-CZ"/>
        </a:p>
      </dgm:t>
    </dgm:pt>
    <dgm:pt modelId="{28F64DFC-FDC8-45F7-9D98-311801316F29}" type="sibTrans" cxnId="{A3A59693-6383-4FF0-A52A-DEAED127D002}">
      <dgm:prSet/>
      <dgm:spPr/>
      <dgm:t>
        <a:bodyPr/>
        <a:lstStyle/>
        <a:p>
          <a:endParaRPr lang="cs-CZ"/>
        </a:p>
      </dgm:t>
    </dgm:pt>
    <dgm:pt modelId="{16D05D8F-12A3-43D2-94A5-60D9F50D2361}">
      <dgm:prSet phldrT="[Text]"/>
      <dgm:spPr/>
      <dgm:t>
        <a:bodyPr/>
        <a:lstStyle/>
        <a:p>
          <a:endParaRPr lang="cs-CZ"/>
        </a:p>
      </dgm:t>
    </dgm:pt>
    <dgm:pt modelId="{B5582287-FB88-42FB-A00C-A5404E826022}" type="parTrans" cxnId="{7EDC3E1B-98B6-4063-9239-01DCE3F68901}">
      <dgm:prSet/>
      <dgm:spPr/>
      <dgm:t>
        <a:bodyPr/>
        <a:lstStyle/>
        <a:p>
          <a:endParaRPr lang="cs-CZ"/>
        </a:p>
      </dgm:t>
    </dgm:pt>
    <dgm:pt modelId="{7021301A-A389-425B-88F6-775DA0547A90}" type="sibTrans" cxnId="{7EDC3E1B-98B6-4063-9239-01DCE3F68901}">
      <dgm:prSet/>
      <dgm:spPr/>
      <dgm:t>
        <a:bodyPr/>
        <a:lstStyle/>
        <a:p>
          <a:endParaRPr lang="cs-CZ"/>
        </a:p>
      </dgm:t>
    </dgm:pt>
    <dgm:pt modelId="{E3A853A2-9C5B-486E-A0CB-2ACB519165CE}">
      <dgm:prSet phldrT="[Text]"/>
      <dgm:spPr/>
      <dgm:t>
        <a:bodyPr/>
        <a:lstStyle/>
        <a:p>
          <a:endParaRPr lang="cs-CZ"/>
        </a:p>
      </dgm:t>
    </dgm:pt>
    <dgm:pt modelId="{0F58C30E-5DD0-44D1-A389-38725BD09DA4}" type="parTrans" cxnId="{E115A709-3BBB-4562-AE1F-89428ACF5300}">
      <dgm:prSet/>
      <dgm:spPr/>
      <dgm:t>
        <a:bodyPr/>
        <a:lstStyle/>
        <a:p>
          <a:endParaRPr lang="cs-CZ"/>
        </a:p>
      </dgm:t>
    </dgm:pt>
    <dgm:pt modelId="{A690C54A-EFFC-4738-A585-709F4B728CA6}" type="sibTrans" cxnId="{E115A709-3BBB-4562-AE1F-89428ACF5300}">
      <dgm:prSet/>
      <dgm:spPr/>
      <dgm:t>
        <a:bodyPr/>
        <a:lstStyle/>
        <a:p>
          <a:endParaRPr lang="cs-CZ"/>
        </a:p>
      </dgm:t>
    </dgm:pt>
    <dgm:pt modelId="{3C596F7F-4785-4EAD-8291-3C5C3F0F7580}">
      <dgm:prSet phldrT="[Text]"/>
      <dgm:spPr/>
      <dgm:t>
        <a:bodyPr/>
        <a:lstStyle/>
        <a:p>
          <a:endParaRPr lang="cs-CZ"/>
        </a:p>
      </dgm:t>
    </dgm:pt>
    <dgm:pt modelId="{BDF3D362-9F77-4473-9FC5-D67AE318F6F5}" type="parTrans" cxnId="{EB4EDF2B-9D03-4769-A8E0-91205E06690B}">
      <dgm:prSet/>
      <dgm:spPr/>
      <dgm:t>
        <a:bodyPr/>
        <a:lstStyle/>
        <a:p>
          <a:endParaRPr lang="cs-CZ"/>
        </a:p>
      </dgm:t>
    </dgm:pt>
    <dgm:pt modelId="{12931D0F-19BE-4C58-BE8D-351DD14D649C}" type="sibTrans" cxnId="{EB4EDF2B-9D03-4769-A8E0-91205E06690B}">
      <dgm:prSet/>
      <dgm:spPr/>
      <dgm:t>
        <a:bodyPr/>
        <a:lstStyle/>
        <a:p>
          <a:endParaRPr lang="cs-CZ"/>
        </a:p>
      </dgm:t>
    </dgm:pt>
    <dgm:pt modelId="{8B948B3C-7506-4172-97DF-A5CCCC5BDEBC}">
      <dgm:prSet phldrT="[Text]" custScaleY="65680" custLinFactNeighborX="-504" custLinFactNeighborY="-4081"/>
      <dgm:spPr/>
      <dgm:t>
        <a:bodyPr/>
        <a:lstStyle/>
        <a:p>
          <a:endParaRPr lang="cs-CZ"/>
        </a:p>
      </dgm:t>
    </dgm:pt>
    <dgm:pt modelId="{BA1A4E41-DA0F-4B8D-9887-049E03EFA1B9}" type="parTrans" cxnId="{008CA4C1-AC77-4056-8518-6EE6061D2FB2}">
      <dgm:prSet/>
      <dgm:spPr/>
      <dgm:t>
        <a:bodyPr/>
        <a:lstStyle/>
        <a:p>
          <a:endParaRPr lang="cs-CZ"/>
        </a:p>
      </dgm:t>
    </dgm:pt>
    <dgm:pt modelId="{61ED55CD-4433-4C4B-9478-C44E7E8A435C}" type="sibTrans" cxnId="{008CA4C1-AC77-4056-8518-6EE6061D2FB2}">
      <dgm:prSet/>
      <dgm:spPr/>
      <dgm:t>
        <a:bodyPr/>
        <a:lstStyle/>
        <a:p>
          <a:endParaRPr lang="cs-CZ"/>
        </a:p>
      </dgm:t>
    </dgm:pt>
    <dgm:pt modelId="{75C5933F-723F-4FB8-AB4A-31DC9280784E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32115D1B-91AB-40B7-A0E3-073B19532A72}" type="parTrans" cxnId="{06214A7F-BC81-45AB-9A0D-870D1CFADE0C}">
      <dgm:prSet/>
      <dgm:spPr/>
      <dgm:t>
        <a:bodyPr/>
        <a:lstStyle/>
        <a:p>
          <a:endParaRPr lang="cs-CZ"/>
        </a:p>
      </dgm:t>
    </dgm:pt>
    <dgm:pt modelId="{233E2E01-3A0C-4395-A1A9-03171ABAFF3E}" type="sibTrans" cxnId="{06214A7F-BC81-45AB-9A0D-870D1CFADE0C}">
      <dgm:prSet/>
      <dgm:spPr/>
      <dgm:t>
        <a:bodyPr/>
        <a:lstStyle/>
        <a:p>
          <a:endParaRPr lang="cs-CZ"/>
        </a:p>
      </dgm:t>
    </dgm:pt>
    <dgm:pt modelId="{73E080A4-B70E-4665-BD09-6AA94B6CE628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A971F7BE-BFA9-49B1-A306-FCAD05C8E429}" type="parTrans" cxnId="{B3A36CA6-9856-4AAC-BE54-432C1380E306}">
      <dgm:prSet/>
      <dgm:spPr/>
      <dgm:t>
        <a:bodyPr/>
        <a:lstStyle/>
        <a:p>
          <a:endParaRPr lang="cs-CZ"/>
        </a:p>
      </dgm:t>
    </dgm:pt>
    <dgm:pt modelId="{9C90AA8F-ECC1-4E45-AE35-1C33DD0905F7}" type="sibTrans" cxnId="{B3A36CA6-9856-4AAC-BE54-432C1380E306}">
      <dgm:prSet/>
      <dgm:spPr/>
      <dgm:t>
        <a:bodyPr/>
        <a:lstStyle/>
        <a:p>
          <a:endParaRPr lang="cs-CZ"/>
        </a:p>
      </dgm:t>
    </dgm:pt>
    <dgm:pt modelId="{FD5EBF5A-1016-420A-A416-5BBEC4ED83B3}">
      <dgm:prSet phldrT="[Text]" custScaleY="65680" custLinFactNeighborX="-2447" custLinFactNeighborY="-12826"/>
      <dgm:spPr/>
      <dgm:t>
        <a:bodyPr/>
        <a:lstStyle/>
        <a:p>
          <a:endParaRPr lang="cs-CZ"/>
        </a:p>
      </dgm:t>
    </dgm:pt>
    <dgm:pt modelId="{327B9918-AE79-43D6-8607-A87D7D216DE6}" type="parTrans" cxnId="{C8DDB6D1-58E5-40B3-BB2C-77C827C92FDE}">
      <dgm:prSet/>
      <dgm:spPr/>
      <dgm:t>
        <a:bodyPr/>
        <a:lstStyle/>
        <a:p>
          <a:endParaRPr lang="cs-CZ"/>
        </a:p>
      </dgm:t>
    </dgm:pt>
    <dgm:pt modelId="{6972B201-D029-4CA5-8365-EA2AC809CF1F}" type="sibTrans" cxnId="{C8DDB6D1-58E5-40B3-BB2C-77C827C92FDE}">
      <dgm:prSet/>
      <dgm:spPr/>
      <dgm:t>
        <a:bodyPr/>
        <a:lstStyle/>
        <a:p>
          <a:endParaRPr lang="cs-CZ"/>
        </a:p>
      </dgm:t>
    </dgm:pt>
    <dgm:pt modelId="{6406001E-1178-4B67-AAAE-F94713445856}">
      <dgm:prSet phldrT="[Text]" custScaleY="65680" custLinFactNeighborX="-2447" custLinFactNeighborY="-12826"/>
      <dgm:spPr/>
      <dgm:t>
        <a:bodyPr/>
        <a:lstStyle/>
        <a:p>
          <a:endParaRPr lang="cs-CZ" dirty="0"/>
        </a:p>
      </dgm:t>
    </dgm:pt>
    <dgm:pt modelId="{B509B741-382A-4883-BDF1-2C35F4356283}" type="parTrans" cxnId="{494AA747-6A7A-4D27-B7AB-52D6028E734F}">
      <dgm:prSet/>
      <dgm:spPr/>
      <dgm:t>
        <a:bodyPr/>
        <a:lstStyle/>
        <a:p>
          <a:endParaRPr lang="cs-CZ"/>
        </a:p>
      </dgm:t>
    </dgm:pt>
    <dgm:pt modelId="{4443A1B5-B15F-486B-804B-59E29A7FC740}" type="sibTrans" cxnId="{494AA747-6A7A-4D27-B7AB-52D6028E734F}">
      <dgm:prSet/>
      <dgm:spPr/>
      <dgm:t>
        <a:bodyPr/>
        <a:lstStyle/>
        <a:p>
          <a:endParaRPr lang="cs-CZ"/>
        </a:p>
      </dgm:t>
    </dgm:pt>
    <dgm:pt modelId="{DA7FF1DE-5F0C-47D4-812A-29CEF4C299E9}">
      <dgm:prSet phldrT="[Text]" custT="1"/>
      <dgm:spPr>
        <a:ln w="28575">
          <a:solidFill>
            <a:srgbClr val="00FFCC"/>
          </a:solidFill>
        </a:ln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400" b="1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083FE97F-8AB1-4EE4-A712-9AB703A97357}" type="sibTrans" cxnId="{5CEF3B7B-4F04-444E-845B-3C724CBB24F7}">
      <dgm:prSet/>
      <dgm:spPr/>
      <dgm:t>
        <a:bodyPr/>
        <a:lstStyle/>
        <a:p>
          <a:endParaRPr lang="cs-CZ"/>
        </a:p>
      </dgm:t>
    </dgm:pt>
    <dgm:pt modelId="{C8A34E81-3508-44FB-A86F-1C5F1158B413}" type="parTrans" cxnId="{5CEF3B7B-4F04-444E-845B-3C724CBB24F7}">
      <dgm:prSet/>
      <dgm:spPr/>
      <dgm:t>
        <a:bodyPr/>
        <a:lstStyle/>
        <a:p>
          <a:endParaRPr lang="cs-CZ"/>
        </a:p>
      </dgm:t>
    </dgm:pt>
    <dgm:pt modelId="{F647646B-EE6A-44B0-AAA1-98C0E5B969B5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FC9695D-3FCB-45F9-81C8-FAA875A2B9BD}" type="parTrans" cxnId="{373BC100-8CF2-4B7F-A3FB-0A70215FEBD7}">
      <dgm:prSet/>
      <dgm:spPr>
        <a:ln w="19050"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E4C97F97-7315-4640-A0C3-6652CB7E117C}" type="sibTrans" cxnId="{373BC100-8CF2-4B7F-A3FB-0A70215FEBD7}">
      <dgm:prSet/>
      <dgm:spPr/>
      <dgm:t>
        <a:bodyPr/>
        <a:lstStyle/>
        <a:p>
          <a:endParaRPr lang="cs-CZ"/>
        </a:p>
      </dgm:t>
    </dgm:pt>
    <dgm:pt modelId="{2C01001B-8719-4817-93F7-E77AE1F4FBC7}" type="pres">
      <dgm:prSet presAssocID="{A3595294-D567-4E6C-9C68-FC9B344C81A1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4E6E69-B299-4FE0-872B-2099DF7ECF68}" type="pres">
      <dgm:prSet presAssocID="{DA7FF1DE-5F0C-47D4-812A-29CEF4C299E9}" presName="centerShape" presStyleLbl="node0" presStyleIdx="0" presStyleCnt="1" custScaleX="184202" custScaleY="91192" custLinFactNeighborX="-8107" custLinFactNeighborY="-16613"/>
      <dgm:spPr/>
      <dgm:t>
        <a:bodyPr/>
        <a:lstStyle/>
        <a:p>
          <a:endParaRPr lang="cs-CZ"/>
        </a:p>
      </dgm:t>
    </dgm:pt>
    <dgm:pt modelId="{0D68891E-48C2-44A9-AEF6-9F493F39B9B8}" type="pres">
      <dgm:prSet presAssocID="{D8F5B047-10FE-4BF6-B6FC-432964735C68}" presName="parTrans" presStyleLbl="bgSibTrans2D1" presStyleIdx="0" presStyleCnt="5"/>
      <dgm:spPr/>
      <dgm:t>
        <a:bodyPr/>
        <a:lstStyle/>
        <a:p>
          <a:endParaRPr lang="cs-CZ"/>
        </a:p>
      </dgm:t>
    </dgm:pt>
    <dgm:pt modelId="{EE891040-0340-4902-B0E7-E8E9D2BF65D4}" type="pres">
      <dgm:prSet presAssocID="{17E05C9B-FADD-4530-BAC4-C3CBC9CF6303}" presName="node" presStyleLbl="node1" presStyleIdx="0" presStyleCnt="5" custScaleX="124944" custScaleY="84744" custRadScaleRad="162890" custRadScaleInc="134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40E5DD-E03E-4F54-BC2E-AB60E227430D}" type="pres">
      <dgm:prSet presAssocID="{3BB665A6-A1DE-4B71-AAF7-C6E3DFC20B6D}" presName="parTrans" presStyleLbl="bgSibTrans2D1" presStyleIdx="1" presStyleCnt="5"/>
      <dgm:spPr/>
      <dgm:t>
        <a:bodyPr/>
        <a:lstStyle/>
        <a:p>
          <a:endParaRPr lang="cs-CZ"/>
        </a:p>
      </dgm:t>
    </dgm:pt>
    <dgm:pt modelId="{291C3D11-8549-444F-904E-3068EC62DAFF}" type="pres">
      <dgm:prSet presAssocID="{B7E07043-472C-426C-818C-5AAF8EDC5118}" presName="node" presStyleLbl="node1" presStyleIdx="1" presStyleCnt="5" custScaleX="130956" custScaleY="82016" custRadScaleRad="147042" custRadScaleInc="-438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056FA2-3819-47E3-94AD-3A3485CB2AA2}" type="pres">
      <dgm:prSet presAssocID="{42700265-04C4-43D9-B367-D569FFFBA1E8}" presName="parTrans" presStyleLbl="bgSibTrans2D1" presStyleIdx="2" presStyleCnt="5" custAng="21551226" custLinFactNeighborX="3220" custLinFactNeighborY="3161"/>
      <dgm:spPr/>
      <dgm:t>
        <a:bodyPr/>
        <a:lstStyle/>
        <a:p>
          <a:endParaRPr lang="cs-CZ"/>
        </a:p>
      </dgm:t>
    </dgm:pt>
    <dgm:pt modelId="{3058C0FA-F916-4C18-A9C3-B44E7239C036}" type="pres">
      <dgm:prSet presAssocID="{E6066411-DE69-4324-B518-25F4CDA611D8}" presName="node" presStyleLbl="node1" presStyleIdx="2" presStyleCnt="5" custScaleX="139639" custScaleY="87274" custRadScaleRad="103574" custRadScaleInc="-235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C9498A-D334-4255-B24B-1F2224803868}" type="pres">
      <dgm:prSet presAssocID="{EFC9695D-3FCB-45F9-81C8-FAA875A2B9BD}" presName="parTrans" presStyleLbl="bgSibTrans2D1" presStyleIdx="3" presStyleCnt="5" custScaleX="105266"/>
      <dgm:spPr/>
      <dgm:t>
        <a:bodyPr/>
        <a:lstStyle/>
        <a:p>
          <a:endParaRPr lang="cs-CZ"/>
        </a:p>
      </dgm:t>
    </dgm:pt>
    <dgm:pt modelId="{C0194160-843F-4B95-A574-B79A3545F91A}" type="pres">
      <dgm:prSet presAssocID="{F647646B-EE6A-44B0-AAA1-98C0E5B969B5}" presName="node" presStyleLbl="node1" presStyleIdx="3" presStyleCnt="5" custScaleX="196763" custScaleY="87274" custRadScaleRad="133039" custRadScaleInc="1077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EE117A-7440-4C34-9D79-EDC40BB2D02B}" type="pres">
      <dgm:prSet presAssocID="{CCAAD0E4-6EFE-40B0-83B9-0CF4FC815AFD}" presName="parTrans" presStyleLbl="bgSibTrans2D1" presStyleIdx="4" presStyleCnt="5" custScaleX="98873" custLinFactNeighborX="-873" custLinFactNeighborY="-1147"/>
      <dgm:spPr/>
      <dgm:t>
        <a:bodyPr/>
        <a:lstStyle/>
        <a:p>
          <a:endParaRPr lang="cs-CZ"/>
        </a:p>
      </dgm:t>
    </dgm:pt>
    <dgm:pt modelId="{543371C1-0393-4610-8B5C-BFBB6710E40A}" type="pres">
      <dgm:prSet presAssocID="{EB602273-AEE0-42B5-B179-B021CF534C7E}" presName="node" presStyleLbl="node1" presStyleIdx="4" presStyleCnt="5" custScaleX="139639" custScaleY="87274" custRadScaleRad="130203" custRadScaleInc="-1051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98BCA7-8394-49B5-9B2C-99008C174400}" type="presOf" srcId="{42700265-04C4-43D9-B367-D569FFFBA1E8}" destId="{19056FA2-3819-47E3-94AD-3A3485CB2AA2}" srcOrd="0" destOrd="0" presId="urn:microsoft.com/office/officeart/2005/8/layout/radial4"/>
    <dgm:cxn modelId="{101A72A9-DC8E-46BB-BB51-EE40E3FAB752}" type="presOf" srcId="{E6066411-DE69-4324-B518-25F4CDA611D8}" destId="{3058C0FA-F916-4C18-A9C3-B44E7239C036}" srcOrd="0" destOrd="0" presId="urn:microsoft.com/office/officeart/2005/8/layout/radial4"/>
    <dgm:cxn modelId="{735C259F-A3EB-4394-B953-D801CC4CBF19}" type="presOf" srcId="{F647646B-EE6A-44B0-AAA1-98C0E5B969B5}" destId="{C0194160-843F-4B95-A574-B79A3545F91A}" srcOrd="0" destOrd="0" presId="urn:microsoft.com/office/officeart/2005/8/layout/radial4"/>
    <dgm:cxn modelId="{EB4EDF2B-9D03-4769-A8E0-91205E06690B}" srcId="{A3595294-D567-4E6C-9C68-FC9B344C81A1}" destId="{3C596F7F-4785-4EAD-8291-3C5C3F0F7580}" srcOrd="5" destOrd="0" parTransId="{BDF3D362-9F77-4473-9FC5-D67AE318F6F5}" sibTransId="{12931D0F-19BE-4C58-BE8D-351DD14D649C}"/>
    <dgm:cxn modelId="{494AA747-6A7A-4D27-B7AB-52D6028E734F}" srcId="{A3595294-D567-4E6C-9C68-FC9B344C81A1}" destId="{6406001E-1178-4B67-AAAE-F94713445856}" srcOrd="10" destOrd="0" parTransId="{B509B741-382A-4883-BDF1-2C35F4356283}" sibTransId="{4443A1B5-B15F-486B-804B-59E29A7FC740}"/>
    <dgm:cxn modelId="{71D8BE2A-97E6-4359-AB9A-78DE2542E49E}" type="presOf" srcId="{EB602273-AEE0-42B5-B179-B021CF534C7E}" destId="{543371C1-0393-4610-8B5C-BFBB6710E40A}" srcOrd="0" destOrd="0" presId="urn:microsoft.com/office/officeart/2005/8/layout/radial4"/>
    <dgm:cxn modelId="{5CEF3B7B-4F04-444E-845B-3C724CBB24F7}" srcId="{A3595294-D567-4E6C-9C68-FC9B344C81A1}" destId="{DA7FF1DE-5F0C-47D4-812A-29CEF4C299E9}" srcOrd="0" destOrd="0" parTransId="{C8A34E81-3508-44FB-A86F-1C5F1158B413}" sibTransId="{083FE97F-8AB1-4EE4-A712-9AB703A97357}"/>
    <dgm:cxn modelId="{373BC100-8CF2-4B7F-A3FB-0A70215FEBD7}" srcId="{DA7FF1DE-5F0C-47D4-812A-29CEF4C299E9}" destId="{F647646B-EE6A-44B0-AAA1-98C0E5B969B5}" srcOrd="3" destOrd="0" parTransId="{EFC9695D-3FCB-45F9-81C8-FAA875A2B9BD}" sibTransId="{E4C97F97-7315-4640-A0C3-6652CB7E117C}"/>
    <dgm:cxn modelId="{2806634E-C1D1-47AB-8B19-74CE3D5B0240}" type="presOf" srcId="{DA7FF1DE-5F0C-47D4-812A-29CEF4C299E9}" destId="{B44E6E69-B299-4FE0-872B-2099DF7ECF68}" srcOrd="0" destOrd="0" presId="urn:microsoft.com/office/officeart/2005/8/layout/radial4"/>
    <dgm:cxn modelId="{1B0DC5E5-AFD3-4DCC-9FAA-2A5694C9A95E}" srcId="{A3595294-D567-4E6C-9C68-FC9B344C81A1}" destId="{D88FA476-D6BE-4663-BBF4-170E618268CA}" srcOrd="2" destOrd="0" parTransId="{BA2493EB-1896-4EDF-A6C3-CFE763D186B5}" sibTransId="{BC85FBA3-9C4D-4200-AF2A-01B5B01B79AB}"/>
    <dgm:cxn modelId="{8275D773-BC9B-4030-9310-035279BAD8D1}" type="presOf" srcId="{CCAAD0E4-6EFE-40B0-83B9-0CF4FC815AFD}" destId="{90EE117A-7440-4C34-9D79-EDC40BB2D02B}" srcOrd="0" destOrd="0" presId="urn:microsoft.com/office/officeart/2005/8/layout/radial4"/>
    <dgm:cxn modelId="{06214A7F-BC81-45AB-9A0D-870D1CFADE0C}" srcId="{A3595294-D567-4E6C-9C68-FC9B344C81A1}" destId="{75C5933F-723F-4FB8-AB4A-31DC9280784E}" srcOrd="7" destOrd="0" parTransId="{32115D1B-91AB-40B7-A0E3-073B19532A72}" sibTransId="{233E2E01-3A0C-4395-A1A9-03171ABAFF3E}"/>
    <dgm:cxn modelId="{A3A59693-6383-4FF0-A52A-DEAED127D002}" srcId="{DA7FF1DE-5F0C-47D4-812A-29CEF4C299E9}" destId="{EB602273-AEE0-42B5-B179-B021CF534C7E}" srcOrd="4" destOrd="0" parTransId="{CCAAD0E4-6EFE-40B0-83B9-0CF4FC815AFD}" sibTransId="{28F64DFC-FDC8-45F7-9D98-311801316F29}"/>
    <dgm:cxn modelId="{C04394A5-E0F3-4E1C-B13F-1BD6726294D4}" type="presOf" srcId="{D8F5B047-10FE-4BF6-B6FC-432964735C68}" destId="{0D68891E-48C2-44A9-AEF6-9F493F39B9B8}" srcOrd="0" destOrd="0" presId="urn:microsoft.com/office/officeart/2005/8/layout/radial4"/>
    <dgm:cxn modelId="{E115A709-3BBB-4562-AE1F-89428ACF5300}" srcId="{A3595294-D567-4E6C-9C68-FC9B344C81A1}" destId="{E3A853A2-9C5B-486E-A0CB-2ACB519165CE}" srcOrd="4" destOrd="0" parTransId="{0F58C30E-5DD0-44D1-A389-38725BD09DA4}" sibTransId="{A690C54A-EFFC-4738-A585-709F4B728CA6}"/>
    <dgm:cxn modelId="{26E7326B-143B-43EF-BE1F-6A99F95433A1}" srcId="{DA7FF1DE-5F0C-47D4-812A-29CEF4C299E9}" destId="{17E05C9B-FADD-4530-BAC4-C3CBC9CF6303}" srcOrd="0" destOrd="0" parTransId="{D8F5B047-10FE-4BF6-B6FC-432964735C68}" sibTransId="{A311D078-991C-48B1-9923-AB4EFCD7847C}"/>
    <dgm:cxn modelId="{7A46437C-AF3D-4C2A-B648-4A5D7780E885}" type="presOf" srcId="{17E05C9B-FADD-4530-BAC4-C3CBC9CF6303}" destId="{EE891040-0340-4902-B0E7-E8E9D2BF65D4}" srcOrd="0" destOrd="0" presId="urn:microsoft.com/office/officeart/2005/8/layout/radial4"/>
    <dgm:cxn modelId="{67EEBBBA-4F08-4677-A5DA-054993514DD3}" srcId="{DA7FF1DE-5F0C-47D4-812A-29CEF4C299E9}" destId="{E6066411-DE69-4324-B518-25F4CDA611D8}" srcOrd="2" destOrd="0" parTransId="{42700265-04C4-43D9-B367-D569FFFBA1E8}" sibTransId="{90F85E13-0781-483E-BE67-491EFDABBC13}"/>
    <dgm:cxn modelId="{27DE40E2-67FF-4091-A963-4B40A1437B29}" type="presOf" srcId="{B7E07043-472C-426C-818C-5AAF8EDC5118}" destId="{291C3D11-8549-444F-904E-3068EC62DAFF}" srcOrd="0" destOrd="0" presId="urn:microsoft.com/office/officeart/2005/8/layout/radial4"/>
    <dgm:cxn modelId="{E6DEFCEE-2A34-4BA8-A458-111ED38C0F7C}" type="presOf" srcId="{EFC9695D-3FCB-45F9-81C8-FAA875A2B9BD}" destId="{63C9498A-D334-4255-B24B-1F2224803868}" srcOrd="0" destOrd="0" presId="urn:microsoft.com/office/officeart/2005/8/layout/radial4"/>
    <dgm:cxn modelId="{AAFB5B34-57CC-4CB1-8724-EB2470EAB5B1}" srcId="{A3595294-D567-4E6C-9C68-FC9B344C81A1}" destId="{8417B956-019B-448E-BA98-8A4DB65EC2A2}" srcOrd="1" destOrd="0" parTransId="{D2279159-6166-45D6-A014-3A408D479726}" sibTransId="{1973AB7D-D687-4A07-A376-7C34DAD3167C}"/>
    <dgm:cxn modelId="{B3A36CA6-9856-4AAC-BE54-432C1380E306}" srcId="{A3595294-D567-4E6C-9C68-FC9B344C81A1}" destId="{73E080A4-B70E-4665-BD09-6AA94B6CE628}" srcOrd="8" destOrd="0" parTransId="{A971F7BE-BFA9-49B1-A306-FCAD05C8E429}" sibTransId="{9C90AA8F-ECC1-4E45-AE35-1C33DD0905F7}"/>
    <dgm:cxn modelId="{C8DDB6D1-58E5-40B3-BB2C-77C827C92FDE}" srcId="{A3595294-D567-4E6C-9C68-FC9B344C81A1}" destId="{FD5EBF5A-1016-420A-A416-5BBEC4ED83B3}" srcOrd="9" destOrd="0" parTransId="{327B9918-AE79-43D6-8607-A87D7D216DE6}" sibTransId="{6972B201-D029-4CA5-8365-EA2AC809CF1F}"/>
    <dgm:cxn modelId="{11516A64-E0A5-44CB-8CBF-9D6BED78A2F8}" srcId="{DA7FF1DE-5F0C-47D4-812A-29CEF4C299E9}" destId="{B7E07043-472C-426C-818C-5AAF8EDC5118}" srcOrd="1" destOrd="0" parTransId="{3BB665A6-A1DE-4B71-AAF7-C6E3DFC20B6D}" sibTransId="{79170303-D648-4257-8CFC-0BAEFF35A531}"/>
    <dgm:cxn modelId="{7EDC3E1B-98B6-4063-9239-01DCE3F68901}" srcId="{A3595294-D567-4E6C-9C68-FC9B344C81A1}" destId="{16D05D8F-12A3-43D2-94A5-60D9F50D2361}" srcOrd="3" destOrd="0" parTransId="{B5582287-FB88-42FB-A00C-A5404E826022}" sibTransId="{7021301A-A389-425B-88F6-775DA0547A90}"/>
    <dgm:cxn modelId="{5C90E282-5A4E-4E18-A324-20A3B6C12A81}" type="presOf" srcId="{3BB665A6-A1DE-4B71-AAF7-C6E3DFC20B6D}" destId="{C940E5DD-E03E-4F54-BC2E-AB60E227430D}" srcOrd="0" destOrd="0" presId="urn:microsoft.com/office/officeart/2005/8/layout/radial4"/>
    <dgm:cxn modelId="{D9AD31E9-FC5C-4334-8038-0B3A3EA108BC}" type="presOf" srcId="{A3595294-D567-4E6C-9C68-FC9B344C81A1}" destId="{2C01001B-8719-4817-93F7-E77AE1F4FBC7}" srcOrd="0" destOrd="0" presId="urn:microsoft.com/office/officeart/2005/8/layout/radial4"/>
    <dgm:cxn modelId="{008CA4C1-AC77-4056-8518-6EE6061D2FB2}" srcId="{A3595294-D567-4E6C-9C68-FC9B344C81A1}" destId="{8B948B3C-7506-4172-97DF-A5CCCC5BDEBC}" srcOrd="6" destOrd="0" parTransId="{BA1A4E41-DA0F-4B8D-9887-049E03EFA1B9}" sibTransId="{61ED55CD-4433-4C4B-9478-C44E7E8A435C}"/>
    <dgm:cxn modelId="{966C879A-CDA3-4BF4-9711-C4C88B47960F}" type="presParOf" srcId="{2C01001B-8719-4817-93F7-E77AE1F4FBC7}" destId="{B44E6E69-B299-4FE0-872B-2099DF7ECF68}" srcOrd="0" destOrd="0" presId="urn:microsoft.com/office/officeart/2005/8/layout/radial4"/>
    <dgm:cxn modelId="{6CB02187-605B-4689-8E1F-06443561432C}" type="presParOf" srcId="{2C01001B-8719-4817-93F7-E77AE1F4FBC7}" destId="{0D68891E-48C2-44A9-AEF6-9F493F39B9B8}" srcOrd="1" destOrd="0" presId="urn:microsoft.com/office/officeart/2005/8/layout/radial4"/>
    <dgm:cxn modelId="{563C9D42-58D3-40E2-9317-CF1D8D3A3086}" type="presParOf" srcId="{2C01001B-8719-4817-93F7-E77AE1F4FBC7}" destId="{EE891040-0340-4902-B0E7-E8E9D2BF65D4}" srcOrd="2" destOrd="0" presId="urn:microsoft.com/office/officeart/2005/8/layout/radial4"/>
    <dgm:cxn modelId="{D38AB15E-A65A-454E-989F-78E11603CCEA}" type="presParOf" srcId="{2C01001B-8719-4817-93F7-E77AE1F4FBC7}" destId="{C940E5DD-E03E-4F54-BC2E-AB60E227430D}" srcOrd="3" destOrd="0" presId="urn:microsoft.com/office/officeart/2005/8/layout/radial4"/>
    <dgm:cxn modelId="{D78E6BF9-D800-4BA8-B4C7-5357FD0D15D7}" type="presParOf" srcId="{2C01001B-8719-4817-93F7-E77AE1F4FBC7}" destId="{291C3D11-8549-444F-904E-3068EC62DAFF}" srcOrd="4" destOrd="0" presId="urn:microsoft.com/office/officeart/2005/8/layout/radial4"/>
    <dgm:cxn modelId="{41018079-F732-4F63-B16D-8BE5F26425BA}" type="presParOf" srcId="{2C01001B-8719-4817-93F7-E77AE1F4FBC7}" destId="{19056FA2-3819-47E3-94AD-3A3485CB2AA2}" srcOrd="5" destOrd="0" presId="urn:microsoft.com/office/officeart/2005/8/layout/radial4"/>
    <dgm:cxn modelId="{7DD3EDB4-C8ED-4A8C-8E77-5D1D72ACC1F4}" type="presParOf" srcId="{2C01001B-8719-4817-93F7-E77AE1F4FBC7}" destId="{3058C0FA-F916-4C18-A9C3-B44E7239C036}" srcOrd="6" destOrd="0" presId="urn:microsoft.com/office/officeart/2005/8/layout/radial4"/>
    <dgm:cxn modelId="{E4ABE8FA-C64C-486C-9A7A-984EBB383C0F}" type="presParOf" srcId="{2C01001B-8719-4817-93F7-E77AE1F4FBC7}" destId="{63C9498A-D334-4255-B24B-1F2224803868}" srcOrd="7" destOrd="0" presId="urn:microsoft.com/office/officeart/2005/8/layout/radial4"/>
    <dgm:cxn modelId="{4FABA751-15BB-4CF3-BCE4-74FBBFFE8552}" type="presParOf" srcId="{2C01001B-8719-4817-93F7-E77AE1F4FBC7}" destId="{C0194160-843F-4B95-A574-B79A3545F91A}" srcOrd="8" destOrd="0" presId="urn:microsoft.com/office/officeart/2005/8/layout/radial4"/>
    <dgm:cxn modelId="{F90CAE3F-A5F8-4137-A507-E0FDFD9F04D8}" type="presParOf" srcId="{2C01001B-8719-4817-93F7-E77AE1F4FBC7}" destId="{90EE117A-7440-4C34-9D79-EDC40BB2D02B}" srcOrd="9" destOrd="0" presId="urn:microsoft.com/office/officeart/2005/8/layout/radial4"/>
    <dgm:cxn modelId="{5C95D4BB-6FD7-4ED1-991C-C4C29D09A42D}" type="presParOf" srcId="{2C01001B-8719-4817-93F7-E77AE1F4FBC7}" destId="{543371C1-0393-4610-8B5C-BFBB6710E40A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E6E69-B299-4FE0-872B-2099DF7ECF68}">
      <dsp:nvSpPr>
        <dsp:cNvPr id="0" name=""/>
        <dsp:cNvSpPr/>
      </dsp:nvSpPr>
      <dsp:spPr>
        <a:xfrm>
          <a:off x="1994171" y="1080120"/>
          <a:ext cx="2199482" cy="10888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rgbClr val="00FFCC"/>
          </a:solidFill>
          <a:prstDash val="solid"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kern="1200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2316278" y="1239584"/>
        <a:ext cx="1555268" cy="769959"/>
      </dsp:txXfrm>
    </dsp:sp>
    <dsp:sp modelId="{0D68891E-48C2-44A9-AEF6-9F493F39B9B8}">
      <dsp:nvSpPr>
        <dsp:cNvPr id="0" name=""/>
        <dsp:cNvSpPr/>
      </dsp:nvSpPr>
      <dsp:spPr>
        <a:xfrm rot="10309855">
          <a:off x="702218" y="1706672"/>
          <a:ext cx="1268802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91040-0340-4902-B0E7-E8E9D2BF65D4}">
      <dsp:nvSpPr>
        <dsp:cNvPr id="0" name=""/>
        <dsp:cNvSpPr/>
      </dsp:nvSpPr>
      <dsp:spPr>
        <a:xfrm>
          <a:off x="0" y="1582451"/>
          <a:ext cx="1417311" cy="769039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>
          <a:glow rad="101600">
            <a:schemeClr val="accent6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sz="2200" b="1" kern="1200" dirty="0">
            <a:solidFill>
              <a:schemeClr val="tx2">
                <a:lumMod val="75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2524" y="1604975"/>
        <a:ext cx="1372263" cy="723991"/>
      </dsp:txXfrm>
    </dsp:sp>
    <dsp:sp modelId="{C940E5DD-E03E-4F54-BC2E-AB60E227430D}">
      <dsp:nvSpPr>
        <dsp:cNvPr id="0" name=""/>
        <dsp:cNvSpPr/>
      </dsp:nvSpPr>
      <dsp:spPr>
        <a:xfrm rot="11937046">
          <a:off x="1095269" y="951022"/>
          <a:ext cx="1065214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2858606"/>
            <a:satOff val="621"/>
            <a:lumOff val="-882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C3D11-8549-444F-904E-3068EC62DAFF}">
      <dsp:nvSpPr>
        <dsp:cNvPr id="0" name=""/>
        <dsp:cNvSpPr/>
      </dsp:nvSpPr>
      <dsp:spPr>
        <a:xfrm>
          <a:off x="381383" y="576067"/>
          <a:ext cx="1485508" cy="744283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03182" y="597866"/>
        <a:ext cx="1441910" cy="700685"/>
      </dsp:txXfrm>
    </dsp:sp>
    <dsp:sp modelId="{19056FA2-3819-47E3-94AD-3A3485CB2AA2}">
      <dsp:nvSpPr>
        <dsp:cNvPr id="0" name=""/>
        <dsp:cNvSpPr/>
      </dsp:nvSpPr>
      <dsp:spPr>
        <a:xfrm rot="16197955">
          <a:off x="2809328" y="566614"/>
          <a:ext cx="634456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5717212"/>
            <a:satOff val="1242"/>
            <a:lumOff val="-1765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58C0FA-F916-4C18-A9C3-B44E7239C036}">
      <dsp:nvSpPr>
        <dsp:cNvPr id="0" name=""/>
        <dsp:cNvSpPr/>
      </dsp:nvSpPr>
      <dsp:spPr>
        <a:xfrm>
          <a:off x="2318437" y="12812"/>
          <a:ext cx="1584004" cy="791998"/>
        </a:xfrm>
        <a:prstGeom prst="roundRect">
          <a:avLst>
            <a:gd name="adj" fmla="val 10000"/>
          </a:avLst>
        </a:prstGeom>
        <a:solidFill>
          <a:schemeClr val="accent3">
            <a:hueOff val="5717212"/>
            <a:satOff val="1242"/>
            <a:lumOff val="-1765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341634" y="36009"/>
        <a:ext cx="1537610" cy="745604"/>
      </dsp:txXfrm>
    </dsp:sp>
    <dsp:sp modelId="{63C9498A-D334-4255-B24B-1F2224803868}">
      <dsp:nvSpPr>
        <dsp:cNvPr id="0" name=""/>
        <dsp:cNvSpPr/>
      </dsp:nvSpPr>
      <dsp:spPr>
        <a:xfrm rot="433898">
          <a:off x="4199525" y="1692838"/>
          <a:ext cx="1546800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19050"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194160-843F-4B95-A574-B79A3545F91A}">
      <dsp:nvSpPr>
        <dsp:cNvPr id="0" name=""/>
        <dsp:cNvSpPr/>
      </dsp:nvSpPr>
      <dsp:spPr>
        <a:xfrm>
          <a:off x="4585794" y="1559479"/>
          <a:ext cx="2231994" cy="791998"/>
        </a:xfrm>
        <a:prstGeom prst="roundRect">
          <a:avLst>
            <a:gd name="adj" fmla="val 1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608991" y="1582676"/>
        <a:ext cx="2185600" cy="745604"/>
      </dsp:txXfrm>
    </dsp:sp>
    <dsp:sp modelId="{90EE117A-7440-4C34-9D79-EDC40BB2D02B}">
      <dsp:nvSpPr>
        <dsp:cNvPr id="0" name=""/>
        <dsp:cNvSpPr/>
      </dsp:nvSpPr>
      <dsp:spPr>
        <a:xfrm rot="20315352">
          <a:off x="3976680" y="858369"/>
          <a:ext cx="1232928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 w="19050"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371C1-0393-4610-8B5C-BFBB6710E40A}">
      <dsp:nvSpPr>
        <dsp:cNvPr id="0" name=""/>
        <dsp:cNvSpPr/>
      </dsp:nvSpPr>
      <dsp:spPr>
        <a:xfrm>
          <a:off x="4392490" y="408820"/>
          <a:ext cx="1584004" cy="791998"/>
        </a:xfrm>
        <a:prstGeom prst="roundRect">
          <a:avLst>
            <a:gd name="adj" fmla="val 1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415687" y="432017"/>
        <a:ext cx="1537610" cy="745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EE003D-3026-4A3F-929F-75EAB9F341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AE3C61-8B2F-4788-84EE-516E0BB3B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561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AE3C61-8B2F-4788-84EE-516E0BB3B54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678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AE3C61-8B2F-4788-84EE-516E0BB3B54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6782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AE3C61-8B2F-4788-84EE-516E0BB3B54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678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19600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81715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75023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61567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79557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77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48917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752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82368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54099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906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277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0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mis.e-mis.cz/index.php/Generace_po%C4%8D%C3%ADta%C4%8D%C5%AF#P.C3.A1t.C3.A1_generace" TargetMode="External"/><Relationship Id="rId2" Type="http://schemas.openxmlformats.org/officeDocument/2006/relationships/hyperlink" Target="http://www.fi.muni.cz/usr/jkucera/pv109/xdavidov.html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extrahardware.cnews.cz/historie-pocitacu-i-pocitacovy-pravek" TargetMode="External"/><Relationship Id="rId5" Type="http://schemas.openxmlformats.org/officeDocument/2006/relationships/hyperlink" Target="http://cs.wikipedia.org/w/index.php?title=Vl%C4%8D%C3%AD_radius&amp;oldid=8237153" TargetMode="External"/><Relationship Id="rId4" Type="http://schemas.openxmlformats.org/officeDocument/2006/relationships/hyperlink" Target="http://www.petrn.wz.cz/histori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5995689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4031450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Historie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PC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- Prehistorie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4082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41361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vyhledávání informací na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vyhledávají informace na internetu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3053312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 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s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orientačním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effectLst/>
                        </a:rPr>
                        <a:t> r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ozdělením základního přehledu dějin od primitivních počítacích pomůcek až po počítače nedávné minulosti. </a:t>
                      </a: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pozná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předchůdce dnešních počítačů z období označovaného jako prehistorie – období před naším letopočtem.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458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09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2"/>
          <p:cNvSpPr txBox="1">
            <a:spLocks/>
          </p:cNvSpPr>
          <p:nvPr/>
        </p:nvSpPr>
        <p:spPr>
          <a:xfrm>
            <a:off x="149068" y="2385644"/>
            <a:ext cx="8732548" cy="4210335"/>
          </a:xfrm>
          <a:prstGeom prst="rect">
            <a:avLst/>
          </a:prstGeom>
          <a:ln w="12700">
            <a:noFill/>
          </a:ln>
        </p:spPr>
        <p:txBody>
          <a:bodyPr vert="horz" anchor="ctr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0"/>
              </a:spcBef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První zařízení, která se později vyvinula v dnešní počítače,  byla velmi jednoduchá a byla založena na mechanických principech. Vývoj probíhal až do poloviny  20. století. </a:t>
            </a:r>
          </a:p>
          <a:p>
            <a:pPr algn="l">
              <a:lnSpc>
                <a:spcPct val="120000"/>
              </a:lnSpc>
              <a:spcBef>
                <a:spcPts val="0"/>
              </a:spcBef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 nejstarší dochovanou </a:t>
            </a:r>
          </a:p>
          <a:p>
            <a:pPr algn="l">
              <a:lnSpc>
                <a:spcPct val="120000"/>
              </a:lnSpc>
              <a:spcBef>
                <a:spcPts val="0"/>
              </a:spcBef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početní pomůcku byl </a:t>
            </a:r>
          </a:p>
          <a:p>
            <a:pPr algn="l">
              <a:lnSpc>
                <a:spcPct val="120000"/>
              </a:lnSpc>
              <a:spcBef>
                <a:spcPts val="0"/>
              </a:spcBef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považován abakus.</a:t>
            </a:r>
          </a:p>
          <a:p>
            <a:pPr algn="l">
              <a:lnSpc>
                <a:spcPct val="120000"/>
              </a:lnSpc>
              <a:spcBef>
                <a:spcPts val="0"/>
              </a:spcBef>
            </a:pP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Kupodivu abakus nebyl 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l">
              <a:lnSpc>
                <a:spcPct val="120000"/>
              </a:lnSpc>
              <a:spcBef>
                <a:spcPts val="0"/>
              </a:spcBef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první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počítací pomůckou.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http://www.fi.muni.cz/usr/jkucera/pv109/xdavidovimage16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077832"/>
            <a:ext cx="4210278" cy="25181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827853" y="188640"/>
            <a:ext cx="6133759" cy="1584176"/>
          </a:xfrm>
          <a:prstGeom prst="rect">
            <a:avLst/>
          </a:prstGeom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4D8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 počítačů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203848" y="5317186"/>
            <a:ext cx="1080120" cy="0"/>
          </a:xfrm>
          <a:prstGeom prst="straightConnector1">
            <a:avLst/>
          </a:prstGeom>
          <a:ln w="57150">
            <a:solidFill>
              <a:srgbClr val="99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820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220412" y="4454988"/>
            <a:ext cx="47876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Schéma zobrazuje  orientační rozdělení základního přehledu dějin od primitivních počítacích pomůcek až po počítače nedávné minulosti.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4190030143"/>
              </p:ext>
            </p:extLst>
          </p:nvPr>
        </p:nvGraphicFramePr>
        <p:xfrm>
          <a:off x="2195736" y="836712"/>
          <a:ext cx="6840760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35" name="Skupina 34"/>
          <p:cNvGrpSpPr/>
          <p:nvPr/>
        </p:nvGrpSpPr>
        <p:grpSpPr>
          <a:xfrm>
            <a:off x="20751" y="5923896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6" name="Ovál 35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Ovál 4"/>
            <p:cNvSpPr/>
            <p:nvPr/>
          </p:nvSpPr>
          <p:spPr>
            <a:xfrm>
              <a:off x="2266275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kern="1200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Čtvrtá generace</a:t>
              </a:r>
              <a:endParaRPr lang="cs-CZ" sz="2000" b="1" kern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938751" y="5188607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9" name="Ovál 38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Ovál 4"/>
            <p:cNvSpPr/>
            <p:nvPr/>
          </p:nvSpPr>
          <p:spPr>
            <a:xfrm>
              <a:off x="2266276" y="1342685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kern="1200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Třetí generace</a:t>
              </a:r>
              <a:endParaRPr lang="cs-CZ" sz="2000" b="1" kern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993357" y="4496180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2" name="Ovál 41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Ovál 4"/>
            <p:cNvSpPr/>
            <p:nvPr/>
          </p:nvSpPr>
          <p:spPr>
            <a:xfrm>
              <a:off x="2266277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kern="1200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Druhá generace</a:t>
              </a:r>
              <a:endParaRPr lang="cs-CZ" sz="2000" b="1" kern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144524" y="3809824"/>
            <a:ext cx="1836000" cy="756000"/>
            <a:chOff x="2017098" y="1134852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5" name="Ovál 44"/>
            <p:cNvSpPr/>
            <p:nvPr/>
          </p:nvSpPr>
          <p:spPr>
            <a:xfrm>
              <a:off x="2017098" y="1134852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Ovál 4"/>
            <p:cNvSpPr/>
            <p:nvPr/>
          </p:nvSpPr>
          <p:spPr>
            <a:xfrm>
              <a:off x="2266277" y="1217280"/>
              <a:ext cx="1260000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kern="1200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První generace</a:t>
              </a:r>
              <a:endParaRPr lang="cs-CZ" sz="2000" b="1" kern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4252282" y="3122988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8" name="Ovál 47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Ovál 4"/>
            <p:cNvSpPr/>
            <p:nvPr/>
          </p:nvSpPr>
          <p:spPr>
            <a:xfrm>
              <a:off x="2266276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kern="1200" dirty="0" smtClean="0">
                  <a:ln w="10160">
                    <a:noFill/>
                    <a:prstDash val="solid"/>
                  </a:ln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Nultá generace</a:t>
              </a:r>
              <a:endParaRPr lang="cs-CZ" sz="2000" b="1" kern="1200" dirty="0">
                <a:ln w="10160">
                  <a:noFill/>
                  <a:prstDash val="solid"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0" name="Nadpis 1"/>
          <p:cNvSpPr txBox="1">
            <a:spLocks/>
          </p:cNvSpPr>
          <p:nvPr/>
        </p:nvSpPr>
        <p:spPr>
          <a:xfrm>
            <a:off x="2898967" y="0"/>
            <a:ext cx="611621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rozdělení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909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1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PREHISTORIE</a:t>
            </a:r>
            <a:endParaRPr lang="cs-CZ" sz="66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257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3808" y="2420888"/>
            <a:ext cx="6300192" cy="90676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Nejjednodušším počítadlem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prsty 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(proto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používáme desítkovou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soustavu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pic>
        <p:nvPicPr>
          <p:cNvPr id="1026" name="Picture 2" descr="gesta,po&amp;ccaron;ítání,prsty,ruce,t&amp;rcaron;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80333">
            <a:off x="5875292" y="4444259"/>
            <a:ext cx="1799481" cy="1799481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v&amp;ecaron;,gesta,po&amp;ccaron;ítání,prsty,ru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53036">
            <a:off x="1183093" y="4391772"/>
            <a:ext cx="2072490" cy="207249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gesta,palmy,ruce,zastavit,zastávk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59696"/>
            <a:ext cx="2448272" cy="244827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8" name="TextovéPole 7"/>
          <p:cNvSpPr txBox="1"/>
          <p:nvPr/>
        </p:nvSpPr>
        <p:spPr>
          <a:xfrm>
            <a:off x="2770018" y="1628800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Jednoduchá počítadla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5022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7730" y="2811809"/>
            <a:ext cx="5184576" cy="201622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počítání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byla používána speciální pomůcka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ruky Dinosaurů (</a:t>
            </a:r>
            <a:r>
              <a:rPr lang="cs-CZ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Tetrapodů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jež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měli 8 prstů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pomocí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 se zřejmě pravěcí lidé dostávali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výsledkům jejich matematického tvoření.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800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Jednoduchá počítadla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" name="Picture 2" descr=" Pom&amp;uring;cka z ruky dinosaur&amp;uring;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8421" y="2564904"/>
            <a:ext cx="3255671" cy="2099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131840" y="5373216"/>
            <a:ext cx="57222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Později však bylo využíváno pouze jedné velké kosti, na kterou se prováděly zářezy. </a:t>
            </a:r>
          </a:p>
        </p:txBody>
      </p:sp>
      <p:pic>
        <p:nvPicPr>
          <p:cNvPr id="6" name="Picture 4" descr=" Kost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828033"/>
            <a:ext cx="2078604" cy="1967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447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8065" y="6258685"/>
            <a:ext cx="1923728" cy="430887"/>
          </a:xfrm>
          <a:prstGeom prst="rect">
            <a:avLst/>
          </a:prstGeom>
          <a:solidFill>
            <a:schemeClr val="accent1">
              <a:lumMod val="7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 z </a:t>
            </a:r>
            <a:r>
              <a:rPr lang="cs-CZ" sz="22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Ishanga</a:t>
            </a:r>
            <a:endParaRPr lang="cs-CZ" sz="2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852936"/>
            <a:ext cx="8699995" cy="2015338"/>
          </a:xfrm>
        </p:spPr>
        <p:txBody>
          <a:bodyPr anchor="ctr">
            <a:noAutofit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této doby se zachoval první primitivní počítací stroj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b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lýtková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 paviána s 29 zářezy, které naznačují sčítání dnů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měsíčním cyklu. </a:t>
            </a:r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Nalezena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byla v </a:t>
            </a:r>
            <a:r>
              <a:rPr lang="cs-CZ" sz="24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lebombských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horách v jižní části Afriky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Některé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kmeny v této oblasti používají kosti ke sčítání dodnes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pic>
        <p:nvPicPr>
          <p:cNvPr id="1026" name="Picture 2" descr="http://extrahardware.cnews.cz/sites/default/files/pictures/archive/clanky/archive/2008/10rijen/dejepis/1-bone_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326" y="4946525"/>
            <a:ext cx="4295446" cy="19114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71800" y="1752972"/>
            <a:ext cx="6372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Vývoj 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počítačů začal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asi 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35 tisíc let př. n. l. 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899792" y="168443"/>
            <a:ext cx="6116216" cy="1368000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237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2880000" y="144000"/>
            <a:ext cx="6116216" cy="1368000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782642" y="1628800"/>
            <a:ext cx="6249390" cy="84235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Věstonická vrubovka</a:t>
            </a:r>
            <a:endParaRPr lang="cs-CZ" sz="3600" dirty="0"/>
          </a:p>
        </p:txBody>
      </p:sp>
      <p:pic>
        <p:nvPicPr>
          <p:cNvPr id="1026" name="Picture 2" descr="Soubor:Vl&amp;ccaron;í radiu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68960"/>
            <a:ext cx="4450535" cy="279271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716016" y="2924944"/>
            <a:ext cx="4316016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byl nalezena v roce 1936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ve </a:t>
            </a:r>
            <a:r>
              <a:rPr lang="cs-CZ" sz="2400" dirty="0">
                <a:solidFill>
                  <a:schemeClr val="bg1"/>
                </a:solidFill>
              </a:rPr>
              <a:t>střední části stanice Dolní Věstonice </a:t>
            </a:r>
            <a:r>
              <a:rPr lang="cs-CZ" sz="2400" dirty="0" smtClean="0">
                <a:solidFill>
                  <a:schemeClr val="bg1"/>
                </a:solidFill>
              </a:rPr>
              <a:t>I.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Stáří </a:t>
            </a:r>
            <a:r>
              <a:rPr lang="cs-CZ" sz="2400" dirty="0">
                <a:solidFill>
                  <a:schemeClr val="bg1"/>
                </a:solidFill>
              </a:rPr>
              <a:t>30 000 let s řadou </a:t>
            </a:r>
            <a:r>
              <a:rPr lang="cs-CZ" sz="2400" dirty="0" smtClean="0">
                <a:solidFill>
                  <a:schemeClr val="bg1"/>
                </a:solidFill>
              </a:rPr>
              <a:t>prvočísel.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Jde </a:t>
            </a:r>
            <a:r>
              <a:rPr lang="cs-CZ" sz="2400" dirty="0">
                <a:solidFill>
                  <a:schemeClr val="bg1"/>
                </a:solidFill>
              </a:rPr>
              <a:t>o světově ojedinělý doklad matematického chápání, abstrakce prvočísel.</a:t>
            </a:r>
          </a:p>
        </p:txBody>
      </p:sp>
    </p:spTree>
    <p:extLst>
      <p:ext uri="{BB962C8B-B14F-4D97-AF65-F5344CB8AC3E}">
        <p14:creationId xmlns:p14="http://schemas.microsoft.com/office/powerpoint/2010/main" val="3257540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2894343"/>
            <a:ext cx="3835375" cy="3861048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txBody>
          <a:bodyPr anchor="t">
            <a:noAutofit/>
          </a:bodyPr>
          <a:lstStyle/>
          <a:p>
            <a:pPr algn="l">
              <a:spcBef>
                <a:spcPts val="600"/>
              </a:spcBef>
              <a:spcAft>
                <a:spcPts val="600"/>
              </a:spcAft>
            </a:pPr>
            <a:endParaRPr lang="cs-CZ" sz="12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 marL="457200" indent="-457200" algn="l">
              <a:spcBef>
                <a:spcPts val="600"/>
              </a:spcBef>
              <a:spcAft>
                <a:spcPts val="600"/>
              </a:spcAft>
              <a:buFont typeface="+mj-lt"/>
              <a:buAutoNum type="alphaUcPeriod"/>
            </a:pPr>
            <a:r>
              <a:rPr lang="cs-CZ" sz="2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latin typeface="Comic Sans MS" pitchFamily="66" charset="0"/>
                <a:cs typeface="Times New Roman" pitchFamily="18" charset="0"/>
              </a:rPr>
              <a:t>Kde leží </a:t>
            </a:r>
            <a:r>
              <a:rPr lang="cs-CZ" sz="2400" b="1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latin typeface="Comic Sans MS" pitchFamily="66" charset="0"/>
                <a:cs typeface="Times New Roman" pitchFamily="18" charset="0"/>
              </a:rPr>
              <a:t>Ishango</a:t>
            </a:r>
            <a:r>
              <a:rPr lang="cs-CZ" sz="2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latin typeface="Comic Sans MS" pitchFamily="66" charset="0"/>
                <a:cs typeface="Times New Roman" pitchFamily="18" charset="0"/>
              </a:rPr>
              <a:t>?</a:t>
            </a:r>
          </a:p>
          <a:p>
            <a:pPr marL="457200" indent="-457200" algn="l">
              <a:spcBef>
                <a:spcPts val="600"/>
              </a:spcBef>
              <a:spcAft>
                <a:spcPts val="600"/>
              </a:spcAft>
              <a:buFont typeface="+mj-lt"/>
              <a:buAutoNum type="alphaUcPeriod"/>
            </a:pPr>
            <a:endParaRPr lang="cs-CZ" sz="2400" b="1" spc="50" dirty="0" smtClean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latin typeface="Comic Sans MS" pitchFamily="66" charset="0"/>
              <a:cs typeface="Times New Roman" pitchFamily="18" charset="0"/>
            </a:endParaRPr>
          </a:p>
          <a:p>
            <a:pPr marL="457200" indent="-457200" algn="l">
              <a:spcBef>
                <a:spcPts val="600"/>
              </a:spcBef>
              <a:spcAft>
                <a:spcPts val="600"/>
              </a:spcAft>
              <a:buFont typeface="+mj-lt"/>
              <a:buAutoNum type="alphaUcPeriod"/>
            </a:pPr>
            <a:r>
              <a:rPr lang="cs-CZ" sz="2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latin typeface="Comic Sans MS" pitchFamily="66" charset="0"/>
                <a:cs typeface="Times New Roman" pitchFamily="18" charset="0"/>
              </a:rPr>
              <a:t>V kterém roce byla kost z </a:t>
            </a:r>
            <a:r>
              <a:rPr lang="cs-CZ" sz="2400" b="1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latin typeface="Comic Sans MS" pitchFamily="66" charset="0"/>
                <a:cs typeface="Times New Roman" pitchFamily="18" charset="0"/>
              </a:rPr>
              <a:t>Ishanga</a:t>
            </a:r>
            <a:r>
              <a:rPr lang="cs-CZ" sz="2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latin typeface="Comic Sans MS" pitchFamily="66" charset="0"/>
                <a:cs typeface="Times New Roman" pitchFamily="18" charset="0"/>
              </a:rPr>
              <a:t> objevena?</a:t>
            </a:r>
          </a:p>
          <a:p>
            <a:pPr marL="457200" indent="-457200" algn="l">
              <a:spcBef>
                <a:spcPts val="600"/>
              </a:spcBef>
              <a:spcAft>
                <a:spcPts val="600"/>
              </a:spcAft>
              <a:buFont typeface="+mj-lt"/>
              <a:buAutoNum type="alphaUcPeriod"/>
            </a:pPr>
            <a:endParaRPr lang="cs-CZ" sz="2400" b="1" spc="50" dirty="0" smtClean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latin typeface="Comic Sans MS" pitchFamily="66" charset="0"/>
              <a:cs typeface="Times New Roman" pitchFamily="18" charset="0"/>
            </a:endParaRPr>
          </a:p>
          <a:p>
            <a:pPr marL="457200" indent="-457200" algn="l">
              <a:spcBef>
                <a:spcPts val="600"/>
              </a:spcBef>
              <a:spcAft>
                <a:spcPts val="600"/>
              </a:spcAft>
              <a:buFont typeface="+mj-lt"/>
              <a:buAutoNum type="alphaUcPeriod"/>
            </a:pPr>
            <a:r>
              <a:rPr lang="cs-CZ" sz="2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latin typeface="Comic Sans MS" pitchFamily="66" charset="0"/>
                <a:cs typeface="Times New Roman" pitchFamily="18" charset="0"/>
              </a:rPr>
              <a:t>Kdo ji objevil?</a:t>
            </a:r>
          </a:p>
          <a:p>
            <a:pPr marL="457200" indent="-457200" algn="l">
              <a:spcBef>
                <a:spcPts val="600"/>
              </a:spcBef>
              <a:spcAft>
                <a:spcPts val="600"/>
              </a:spcAft>
              <a:buFont typeface="Wingdings" pitchFamily="2" charset="2"/>
              <a:buChar char="q"/>
            </a:pPr>
            <a:endParaRPr lang="cs-CZ" sz="2400" dirty="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880000" y="144000"/>
            <a:ext cx="6116216" cy="1368000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915816" y="1628800"/>
            <a:ext cx="6116216" cy="1080120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Vyhledejte odpovědi </a:t>
            </a:r>
            <a:b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internetu: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4120805" y="5720805"/>
            <a:ext cx="4899008" cy="936104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8100000" scaled="1"/>
            <a:tileRect/>
          </a:gra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archeolog Jean de </a:t>
            </a:r>
            <a:r>
              <a:rPr lang="cs-CZ" sz="2400" b="1" dirty="0" err="1">
                <a:solidFill>
                  <a:schemeClr val="accent6">
                    <a:lumMod val="75000"/>
                  </a:schemeClr>
                </a:solidFill>
              </a:rPr>
              <a:t>Heinzelin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33023" y="4356815"/>
            <a:ext cx="4899009" cy="936104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8100000" scaled="1"/>
            <a:tileRect/>
          </a:gra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V roce 1950 </a:t>
            </a:r>
          </a:p>
        </p:txBody>
      </p:sp>
      <p:sp>
        <p:nvSpPr>
          <p:cNvPr id="8" name="Obdélník 7"/>
          <p:cNvSpPr/>
          <p:nvPr/>
        </p:nvSpPr>
        <p:spPr>
          <a:xfrm>
            <a:off x="4122233" y="2980287"/>
            <a:ext cx="4933056" cy="936104"/>
          </a:xfrm>
          <a:prstGeom prst="rect">
            <a:avLst/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8100000" scaled="1"/>
            <a:tileRect/>
          </a:gra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pl-PL" sz="2400" b="1" dirty="0">
                <a:solidFill>
                  <a:schemeClr val="accent6">
                    <a:lumMod val="75000"/>
                  </a:schemeClr>
                </a:solidFill>
              </a:rPr>
              <a:t>místo na hranicích Ugandy a Konga</a:t>
            </a:r>
          </a:p>
        </p:txBody>
      </p:sp>
    </p:spTree>
    <p:extLst>
      <p:ext uri="{BB962C8B-B14F-4D97-AF65-F5344CB8AC3E}">
        <p14:creationId xmlns:p14="http://schemas.microsoft.com/office/powerpoint/2010/main" val="258276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2880000" y="144000"/>
            <a:ext cx="6116216" cy="1368000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1616357"/>
            <a:ext cx="62244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Tak </a:t>
            </a:r>
            <a:r>
              <a:rPr lang="cs-CZ" sz="40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končí naše </a:t>
            </a: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/>
            </a:r>
            <a:b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</a:b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první kroky</a:t>
            </a:r>
            <a:b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</a:b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po stopách předchůdců </a:t>
            </a:r>
            <a:b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</a:b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dnešních </a:t>
            </a:r>
            <a:r>
              <a:rPr lang="cs-CZ" sz="40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počítačů</a:t>
            </a:r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4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5589238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DĚKUJI ZA POZORNOST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027" name="Picture 3" descr="C:\Users\admin\AppData\Local\Microsoft\Windows\Temporary Internet Files\Content.IE5\8HW30KU9\MC9004420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46462"/>
            <a:ext cx="1800367" cy="2243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6073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2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6632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47629"/>
            <a:ext cx="8856984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 smtClean="0"/>
              <a:t>Někdejší </a:t>
            </a:r>
            <a:r>
              <a:rPr lang="cs-CZ" sz="1600" dirty="0"/>
              <a:t>výpočetní </a:t>
            </a:r>
            <a:r>
              <a:rPr lang="cs-CZ" sz="1600" dirty="0" smtClean="0"/>
              <a:t>pomůcky, </a:t>
            </a:r>
            <a:r>
              <a:rPr lang="cs-CZ" sz="1600" i="1" dirty="0" smtClean="0"/>
              <a:t> Andrea </a:t>
            </a:r>
            <a:r>
              <a:rPr lang="cs-CZ" sz="1600" i="1" dirty="0"/>
              <a:t>Davidová, </a:t>
            </a:r>
            <a:r>
              <a:rPr lang="cs-CZ" sz="1600" i="1" dirty="0" smtClean="0"/>
              <a:t>1999, </a:t>
            </a:r>
            <a:r>
              <a:rPr lang="cs-CZ" sz="1600" dirty="0" smtClean="0"/>
              <a:t> [citováno 01.10.2012], online &lt;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www.fi.muni.cz/usr/jkucera/pv109/xdavidov.html </a:t>
            </a:r>
            <a:r>
              <a:rPr lang="cs-CZ" sz="1600" dirty="0" smtClean="0"/>
              <a:t>&gt;</a:t>
            </a:r>
            <a:endParaRPr lang="cs-CZ" sz="1600" dirty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 smtClean="0"/>
              <a:t>Kliparty:   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office.microsoft.com</a:t>
            </a:r>
            <a:r>
              <a:rPr lang="cs-CZ" sz="1600" dirty="0"/>
              <a:t> </a:t>
            </a:r>
            <a:endParaRPr lang="cs-CZ" sz="1600" dirty="0" smtClean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i="1" dirty="0" smtClean="0"/>
              <a:t>Ročníková </a:t>
            </a:r>
            <a:r>
              <a:rPr lang="cs-CZ" sz="1600" i="1" dirty="0"/>
              <a:t>práce v </a:t>
            </a:r>
            <a:r>
              <a:rPr lang="cs-CZ" sz="1600" i="1" dirty="0" err="1"/>
              <a:t>xHtml</a:t>
            </a:r>
            <a:r>
              <a:rPr lang="cs-CZ" sz="1600" i="1" dirty="0"/>
              <a:t> 1.1 na téma "Počítače a příslušenství" - Historie </a:t>
            </a:r>
            <a:r>
              <a:rPr lang="cs-CZ" sz="1600" i="1" dirty="0" smtClean="0"/>
              <a:t>počítačů, [citováno 01.10.2012], online , &lt;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://www.petrn.wz.cz/historie.htm</a:t>
            </a:r>
            <a:r>
              <a:rPr lang="cs-CZ" sz="1600" dirty="0"/>
              <a:t> </a:t>
            </a:r>
            <a:r>
              <a:rPr lang="cs-CZ" sz="1600" dirty="0" smtClean="0"/>
              <a:t> &gt;</a:t>
            </a:r>
            <a:endParaRPr lang="cs-CZ" sz="1600" dirty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Vlčí </a:t>
            </a:r>
            <a:r>
              <a:rPr lang="cs-CZ" sz="1600" i="1" dirty="0" err="1"/>
              <a:t>radius</a:t>
            </a:r>
            <a:r>
              <a:rPr lang="cs-CZ" sz="1600" dirty="0"/>
              <a:t> [online], Wikipedie: Otevřená encyklopedie, c2012, Datum poslední revize 8. 03. 2012, 21:40 UTC, [citováno 7. 05. 2013] &lt;</a:t>
            </a:r>
            <a:r>
              <a:rPr lang="cs-CZ" sz="1600" dirty="0">
                <a:hlinkClick r:id="rId5"/>
              </a:rPr>
              <a:t>http://cs.wikipedia.org/w/</a:t>
            </a:r>
            <a:r>
              <a:rPr lang="cs-CZ" sz="1600" dirty="0" err="1">
                <a:hlinkClick r:id="rId5"/>
              </a:rPr>
              <a:t>index.php?title</a:t>
            </a:r>
            <a:r>
              <a:rPr lang="cs-CZ" sz="1600" dirty="0">
                <a:hlinkClick r:id="rId5"/>
              </a:rPr>
              <a:t>=Vl%C4%8D%C3%AD_radius&amp;oldid=8237153</a:t>
            </a:r>
            <a:r>
              <a:rPr lang="cs-CZ" sz="1600" dirty="0"/>
              <a:t>&gt;</a:t>
            </a:r>
            <a:endParaRPr lang="cs-CZ" sz="1600" dirty="0" smtClean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 smtClean="0"/>
              <a:t>Historie </a:t>
            </a:r>
            <a:r>
              <a:rPr lang="cs-CZ" sz="1600" dirty="0"/>
              <a:t>počítačů I. – počítačový </a:t>
            </a:r>
            <a:r>
              <a:rPr lang="cs-CZ" sz="1600" dirty="0" smtClean="0"/>
              <a:t>pravěk: Jan Boček, [citováno 29.9.2012] , online </a:t>
            </a: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extrahardware.cnews.cz/historie-pocitacu-i-pocitacovy-pravek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 smtClean="0"/>
              <a:t>Generace počítačů: </a:t>
            </a:r>
            <a:r>
              <a:rPr lang="cs-CZ" sz="1600" dirty="0"/>
              <a:t>[citováno </a:t>
            </a:r>
            <a:r>
              <a:rPr lang="cs-CZ" sz="1600" dirty="0" smtClean="0"/>
              <a:t>29.9.2012] </a:t>
            </a:r>
            <a:r>
              <a:rPr lang="cs-CZ" sz="1600" dirty="0"/>
              <a:t>, online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mis.e-mis.cz/index.php/Generace_po%C4%8D%C3%ADta%C4%8D%C5%AF#P.C3.A1t.C3.A1_generace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/>
              <a:t>Přispěvatelé Wikipedie,</a:t>
            </a:r>
            <a:r>
              <a:rPr lang="cs-CZ" sz="1600" i="1" dirty="0"/>
              <a:t> Vlčí </a:t>
            </a:r>
            <a:r>
              <a:rPr lang="cs-CZ" sz="1600" i="1" dirty="0" err="1"/>
              <a:t>radius</a:t>
            </a:r>
            <a:r>
              <a:rPr lang="cs-CZ" sz="1600" dirty="0"/>
              <a:t> [online], Wikipedie: Otevřená encyklopedie, c2012, Datum poslední revize 8. 03. 2012, 21:40 UTC, [citováno 7. 05. 2013]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cs.wikipedia.org/w/index.php?title=Vl%C4%8D%C3%AD_radius&amp;oldid=8237153</a:t>
            </a:r>
            <a:endParaRPr lang="cs-CZ" sz="1600" dirty="0" smtClean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 smtClean="0"/>
              <a:t>Dostupné z:</a:t>
            </a:r>
            <a:r>
              <a:rPr lang="cs-CZ" sz="1600" dirty="0" smtClean="0">
                <a:solidFill>
                  <a:srgbClr val="00FFCC"/>
                </a:solidFill>
                <a:hlinkClick r:id="rId6"/>
              </a:rPr>
              <a:t>  http</a:t>
            </a:r>
            <a:r>
              <a:rPr lang="cs-CZ" sz="1600" dirty="0">
                <a:solidFill>
                  <a:srgbClr val="00FFCC"/>
                </a:solidFill>
                <a:hlinkClick r:id="rId6"/>
              </a:rPr>
              <a:t>://extrahardware.cnews.cz/historie-pocitacu-i-pocitacovy-pravek</a:t>
            </a:r>
            <a:r>
              <a:rPr lang="cs-CZ" sz="1600" dirty="0">
                <a:solidFill>
                  <a:srgbClr val="00FFCC"/>
                </a:solidFill>
              </a:rPr>
              <a:t> 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endParaRPr lang="cs-CZ" sz="1600" dirty="0" smtClean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8301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2447</TotalTime>
  <Words>440</Words>
  <Application>Microsoft Office PowerPoint</Application>
  <PresentationFormat>Předvádění na obrazovce (4:3)</PresentationFormat>
  <Paragraphs>103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Motiv5</vt:lpstr>
      <vt:lpstr>Technický</vt:lpstr>
      <vt:lpstr>Motiv4</vt:lpstr>
      <vt:lpstr>Motiv systému Office</vt:lpstr>
      <vt:lpstr>Prezentace aplikace PowerPoint</vt:lpstr>
      <vt:lpstr>ANOTACE:</vt:lpstr>
      <vt:lpstr>INFORMATIKA pro základní školu</vt:lpstr>
      <vt:lpstr>Prezentace aplikace PowerPoint</vt:lpstr>
      <vt:lpstr>Prezentace aplikace PowerPoint</vt:lpstr>
      <vt:lpstr>Prezentace aplikace PowerPoint</vt:lpstr>
      <vt:lpstr>PŘED VĚKEM POČÍTAČŮ</vt:lpstr>
      <vt:lpstr>PŘED VĚKEM POČÍTAČŮ</vt:lpstr>
      <vt:lpstr>Prezentace aplikace PowerPoint</vt:lpstr>
      <vt:lpstr>Věstonická vrubovka</vt:lpstr>
      <vt:lpstr>Vyhledejte odpovědi  na internetu: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122</cp:revision>
  <dcterms:created xsi:type="dcterms:W3CDTF">2012-10-21T06:32:59Z</dcterms:created>
  <dcterms:modified xsi:type="dcterms:W3CDTF">2013-07-25T22:04:51Z</dcterms:modified>
</cp:coreProperties>
</file>