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3840" r:id="rId2"/>
    <p:sldMasterId id="2147483876" r:id="rId3"/>
    <p:sldMasterId id="2147483888" r:id="rId4"/>
    <p:sldMasterId id="2147483900" r:id="rId5"/>
  </p:sldMasterIdLst>
  <p:notesMasterIdLst>
    <p:notesMasterId r:id="rId19"/>
  </p:notesMasterIdLst>
  <p:sldIdLst>
    <p:sldId id="283" r:id="rId6"/>
    <p:sldId id="284" r:id="rId7"/>
    <p:sldId id="258" r:id="rId8"/>
    <p:sldId id="259" r:id="rId9"/>
    <p:sldId id="282" r:id="rId10"/>
    <p:sldId id="257" r:id="rId11"/>
    <p:sldId id="271" r:id="rId12"/>
    <p:sldId id="267" r:id="rId13"/>
    <p:sldId id="272" r:id="rId14"/>
    <p:sldId id="273" r:id="rId15"/>
    <p:sldId id="281" r:id="rId16"/>
    <p:sldId id="285" r:id="rId17"/>
    <p:sldId id="265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CC"/>
    <a:srgbClr val="00FF00"/>
    <a:srgbClr val="9EF0A0"/>
    <a:srgbClr val="9FEDFF"/>
    <a:srgbClr val="008000"/>
    <a:srgbClr val="993300"/>
    <a:srgbClr val="A6A200"/>
    <a:srgbClr val="71C2FF"/>
    <a:srgbClr val="59687D"/>
    <a:srgbClr val="37A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849" autoAdjust="0"/>
  </p:normalViewPr>
  <p:slideViewPr>
    <p:cSldViewPr>
      <p:cViewPr varScale="1">
        <p:scale>
          <a:sx n="70" d="100"/>
          <a:sy n="70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CB63C7F-155D-404B-80FC-4D92260D0A92}" type="presOf" srcId="{914700B9-77B5-440A-A438-DE98B6D4894D}" destId="{BD9AF279-D483-48F2-BBBD-45F8E8923512}" srcOrd="1" destOrd="0" presId="urn:microsoft.com/office/officeart/2005/8/layout/target3"/>
    <dgm:cxn modelId="{879B5E36-0091-4B04-93C5-E6103E8CDD72}" type="presOf" srcId="{27FE2D31-D344-4B63-A89A-A89AB0D9F3E3}" destId="{FE47432B-CA46-450C-8D8F-66C300A95B52}" srcOrd="0" destOrd="0" presId="urn:microsoft.com/office/officeart/2005/8/layout/target3"/>
    <dgm:cxn modelId="{3D9FCBE0-F649-4077-96F2-58604620D918}" type="presOf" srcId="{130831A4-0540-4EC5-8F5A-93030E89D2D9}" destId="{F69CC921-512E-49F4-824C-A648EC5F27A5}" srcOrd="0" destOrd="0" presId="urn:microsoft.com/office/officeart/2005/8/layout/target3"/>
    <dgm:cxn modelId="{18D0A888-E516-40B1-B6F6-EA3D839EF71C}" type="presOf" srcId="{1D8420EA-BFA0-403B-80F5-647FA396CC45}" destId="{8467D0EB-87A2-4285-8ACA-0398EFBF29BC}" srcOrd="1" destOrd="0" presId="urn:microsoft.com/office/officeart/2005/8/layout/target3"/>
    <dgm:cxn modelId="{2E734F50-CE55-4C68-AD1B-B8721AE21292}" type="presOf" srcId="{130831A4-0540-4EC5-8F5A-93030E89D2D9}" destId="{8E23E229-92FC-49D1-B5FE-0303176B8A4E}" srcOrd="1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924F7DB3-F4E2-4423-8F5D-DBC1D27A41E1}" type="presOf" srcId="{100B6B2E-82E6-4C11-B19B-F2DB3A0EA64F}" destId="{DBA8199F-D892-4A8E-A352-2B7844050E09}" srcOrd="1" destOrd="0" presId="urn:microsoft.com/office/officeart/2005/8/layout/target3"/>
    <dgm:cxn modelId="{E7273189-DFE8-44D1-BBCB-7714638311C3}" type="presOf" srcId="{100B6B2E-82E6-4C11-B19B-F2DB3A0EA64F}" destId="{645AA564-2E9E-4954-AD87-AE01782CEC59}" srcOrd="0" destOrd="0" presId="urn:microsoft.com/office/officeart/2005/8/layout/target3"/>
    <dgm:cxn modelId="{E5637D26-6A7E-4622-91CD-2ECD14159A21}" type="presOf" srcId="{1D8420EA-BFA0-403B-80F5-647FA396CC45}" destId="{F7B3C0B7-F0F7-4F49-B02C-3630F8C5FAE5}" srcOrd="0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BC4B00D3-323B-4D36-BD6A-1D5C14AE6F92}" type="presOf" srcId="{914700B9-77B5-440A-A438-DE98B6D4894D}" destId="{E73F1C26-6DCD-4001-88B9-355E01E2BCE7}" srcOrd="0" destOrd="0" presId="urn:microsoft.com/office/officeart/2005/8/layout/target3"/>
    <dgm:cxn modelId="{242C6D50-6A47-43FE-B6FA-E7E3C0EFA8E0}" type="presParOf" srcId="{FE47432B-CA46-450C-8D8F-66C300A95B52}" destId="{B522209E-30D0-49D6-A340-2D383A11C668}" srcOrd="0" destOrd="0" presId="urn:microsoft.com/office/officeart/2005/8/layout/target3"/>
    <dgm:cxn modelId="{770337A8-1620-4490-B106-81F972E66070}" type="presParOf" srcId="{FE47432B-CA46-450C-8D8F-66C300A95B52}" destId="{ED5A8377-51D5-4DC5-B0E7-680166966720}" srcOrd="1" destOrd="0" presId="urn:microsoft.com/office/officeart/2005/8/layout/target3"/>
    <dgm:cxn modelId="{F5088EC4-5B6B-4126-8EC8-1CD46CCEAAEB}" type="presParOf" srcId="{FE47432B-CA46-450C-8D8F-66C300A95B52}" destId="{F69CC921-512E-49F4-824C-A648EC5F27A5}" srcOrd="2" destOrd="0" presId="urn:microsoft.com/office/officeart/2005/8/layout/target3"/>
    <dgm:cxn modelId="{FBD7664A-35F1-4102-8768-80C4D583E2E1}" type="presParOf" srcId="{FE47432B-CA46-450C-8D8F-66C300A95B52}" destId="{61C9CE18-EDA6-4EDF-BA1C-09779D38FBBF}" srcOrd="3" destOrd="0" presId="urn:microsoft.com/office/officeart/2005/8/layout/target3"/>
    <dgm:cxn modelId="{947A01D6-CADD-4716-8EBF-1F9803D4C7BD}" type="presParOf" srcId="{FE47432B-CA46-450C-8D8F-66C300A95B52}" destId="{D60DEAAB-7AFE-435A-ACF6-18851E4B0426}" srcOrd="4" destOrd="0" presId="urn:microsoft.com/office/officeart/2005/8/layout/target3"/>
    <dgm:cxn modelId="{924A02AB-6C08-48BA-81A3-2C1DCD3A2D91}" type="presParOf" srcId="{FE47432B-CA46-450C-8D8F-66C300A95B52}" destId="{F7B3C0B7-F0F7-4F49-B02C-3630F8C5FAE5}" srcOrd="5" destOrd="0" presId="urn:microsoft.com/office/officeart/2005/8/layout/target3"/>
    <dgm:cxn modelId="{316740AF-1424-4296-AA2C-80A9029B0E9A}" type="presParOf" srcId="{FE47432B-CA46-450C-8D8F-66C300A95B52}" destId="{C9DA9446-E2D3-4F6A-8960-3CADFBF870B8}" srcOrd="6" destOrd="0" presId="urn:microsoft.com/office/officeart/2005/8/layout/target3"/>
    <dgm:cxn modelId="{329716A9-99C4-4FA2-ADD6-B201C550200F}" type="presParOf" srcId="{FE47432B-CA46-450C-8D8F-66C300A95B52}" destId="{9726EC6F-D322-4CD3-B489-1BE3DF7CE70B}" srcOrd="7" destOrd="0" presId="urn:microsoft.com/office/officeart/2005/8/layout/target3"/>
    <dgm:cxn modelId="{21EC80E6-1D72-41E4-A392-098F8B08D61D}" type="presParOf" srcId="{FE47432B-CA46-450C-8D8F-66C300A95B52}" destId="{645AA564-2E9E-4954-AD87-AE01782CEC59}" srcOrd="8" destOrd="0" presId="urn:microsoft.com/office/officeart/2005/8/layout/target3"/>
    <dgm:cxn modelId="{ECB95726-D4C8-4AA0-91E3-4BF2480203F6}" type="presParOf" srcId="{FE47432B-CA46-450C-8D8F-66C300A95B52}" destId="{8538CAC4-6A86-42B8-B5AF-2FF155DB9D02}" srcOrd="9" destOrd="0" presId="urn:microsoft.com/office/officeart/2005/8/layout/target3"/>
    <dgm:cxn modelId="{D16EB7CC-6884-4ADB-9B4D-6BE5C84CAD3D}" type="presParOf" srcId="{FE47432B-CA46-450C-8D8F-66C300A95B52}" destId="{26FD6024-A07F-46D0-8BC0-B5E595C5673D}" srcOrd="10" destOrd="0" presId="urn:microsoft.com/office/officeart/2005/8/layout/target3"/>
    <dgm:cxn modelId="{DFE40ED3-8D0A-42A6-86AC-9783DC975341}" type="presParOf" srcId="{FE47432B-CA46-450C-8D8F-66C300A95B52}" destId="{E73F1C26-6DCD-4001-88B9-355E01E2BCE7}" srcOrd="11" destOrd="0" presId="urn:microsoft.com/office/officeart/2005/8/layout/target3"/>
    <dgm:cxn modelId="{CDB5EEA9-813F-421C-BB2B-9AD6055DE0C1}" type="presParOf" srcId="{FE47432B-CA46-450C-8D8F-66C300A95B52}" destId="{8E23E229-92FC-49D1-B5FE-0303176B8A4E}" srcOrd="12" destOrd="0" presId="urn:microsoft.com/office/officeart/2005/8/layout/target3"/>
    <dgm:cxn modelId="{A9E63357-616A-4F32-B608-D543CC75ACB1}" type="presParOf" srcId="{FE47432B-CA46-450C-8D8F-66C300A95B52}" destId="{8467D0EB-87A2-4285-8ACA-0398EFBF29BC}" srcOrd="13" destOrd="0" presId="urn:microsoft.com/office/officeart/2005/8/layout/target3"/>
    <dgm:cxn modelId="{AD81E192-88EA-4346-B82F-D1A96BEBD8FD}" type="presParOf" srcId="{FE47432B-CA46-450C-8D8F-66C300A95B52}" destId="{DBA8199F-D892-4A8E-A352-2B7844050E09}" srcOrd="14" destOrd="0" presId="urn:microsoft.com/office/officeart/2005/8/layout/target3"/>
    <dgm:cxn modelId="{27A6AD00-F0D4-4596-B485-97EFC3C2A31A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3595294-D567-4E6C-9C68-FC9B344C81A1}" type="doc">
      <dgm:prSet loTypeId="urn:microsoft.com/office/officeart/2005/8/layout/radial4" loCatId="relationship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cs-CZ"/>
        </a:p>
      </dgm:t>
    </dgm:pt>
    <dgm:pt modelId="{17E05C9B-FADD-4530-BAC4-C3CBC9CF6303}">
      <dgm:prSet phldrT="[Text]"/>
      <dgm:spPr>
        <a:ln>
          <a:solidFill>
            <a:srgbClr val="00FFCC"/>
          </a:solidFill>
        </a:ln>
      </dgm:spPr>
      <dgm:t>
        <a:bodyPr/>
        <a:lstStyle/>
        <a:p>
          <a:r>
            <a: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Prehistorie</a:t>
          </a:r>
          <a:endParaRPr lang="cs-CZ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8F5B047-10FE-4BF6-B6FC-432964735C68}" type="parTrans" cxnId="{26E7326B-143B-43EF-BE1F-6A99F95433A1}">
      <dgm:prSet/>
      <dgm:spPr>
        <a:ln>
          <a:solidFill>
            <a:srgbClr val="00FFCC"/>
          </a:solidFill>
        </a:ln>
      </dgm:spPr>
      <dgm:t>
        <a:bodyPr/>
        <a:lstStyle/>
        <a:p>
          <a:endParaRPr lang="cs-CZ"/>
        </a:p>
      </dgm:t>
    </dgm:pt>
    <dgm:pt modelId="{A311D078-991C-48B1-9923-AB4EFCD7847C}" type="sibTrans" cxnId="{26E7326B-143B-43EF-BE1F-6A99F95433A1}">
      <dgm:prSet/>
      <dgm:spPr/>
      <dgm:t>
        <a:bodyPr/>
        <a:lstStyle/>
        <a:p>
          <a:endParaRPr lang="cs-CZ"/>
        </a:p>
      </dgm:t>
    </dgm:pt>
    <dgm:pt modelId="{B7E07043-472C-426C-818C-5AAF8EDC5118}">
      <dgm:prSet phldrT="[Text]" custT="1"/>
      <dgm:spPr>
        <a:solidFill>
          <a:srgbClr val="FFFF00"/>
        </a:solidFill>
        <a:ln>
          <a:solidFill>
            <a:schemeClr val="tx2">
              <a:lumMod val="75000"/>
            </a:schemeClr>
          </a:solidFill>
        </a:ln>
        <a:effectLst>
          <a:glow rad="101600">
            <a:schemeClr val="accent6">
              <a:satMod val="175000"/>
              <a:alpha val="40000"/>
            </a:schemeClr>
          </a:glow>
        </a:effectLst>
      </dgm:spPr>
      <dgm:t>
        <a:bodyPr/>
        <a:lstStyle/>
        <a:p>
          <a:r>
            <a:rPr lang="cs-CZ" sz="22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Starověk</a:t>
          </a:r>
          <a:endParaRPr lang="cs-CZ" sz="2200" b="1" dirty="0">
            <a:solidFill>
              <a:schemeClr val="tx2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BB665A6-A1DE-4B71-AAF7-C6E3DFC20B6D}" type="parTrans" cxnId="{11516A64-E0A5-44CB-8CBF-9D6BED78A2F8}">
      <dgm:prSet/>
      <dgm:spPr>
        <a:ln>
          <a:solidFill>
            <a:srgbClr val="00FFCC"/>
          </a:solidFill>
        </a:ln>
      </dgm:spPr>
      <dgm:t>
        <a:bodyPr/>
        <a:lstStyle/>
        <a:p>
          <a:endParaRPr lang="cs-CZ"/>
        </a:p>
      </dgm:t>
    </dgm:pt>
    <dgm:pt modelId="{79170303-D648-4257-8CFC-0BAEFF35A531}" type="sibTrans" cxnId="{11516A64-E0A5-44CB-8CBF-9D6BED78A2F8}">
      <dgm:prSet/>
      <dgm:spPr/>
      <dgm:t>
        <a:bodyPr/>
        <a:lstStyle/>
        <a:p>
          <a:endParaRPr lang="cs-CZ"/>
        </a:p>
      </dgm:t>
    </dgm:pt>
    <dgm:pt modelId="{E6066411-DE69-4324-B518-25F4CDA611D8}">
      <dgm:prSet phldrT="[Text]" custT="1"/>
      <dgm:spPr>
        <a:solidFill>
          <a:schemeClr val="accent4">
            <a:lumMod val="75000"/>
          </a:schemeClr>
        </a:solidFill>
        <a:ln>
          <a:solidFill>
            <a:srgbClr val="00FFCC"/>
          </a:solidFill>
        </a:ln>
        <a:effectLst/>
      </dgm:spPr>
      <dgm:t>
        <a:bodyPr/>
        <a:lstStyle/>
        <a:p>
          <a:r>
            <a:rPr lang="cs-CZ" sz="2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Výpočetní pomůcky</a:t>
          </a:r>
          <a:endParaRPr lang="cs-CZ" sz="22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2700265-04C4-43D9-B367-D569FFFBA1E8}" type="parTrans" cxnId="{67EEBBBA-4F08-4677-A5DA-054993514DD3}">
      <dgm:prSet/>
      <dgm:spPr>
        <a:ln>
          <a:solidFill>
            <a:srgbClr val="00FFCC"/>
          </a:solidFill>
        </a:ln>
      </dgm:spPr>
      <dgm:t>
        <a:bodyPr/>
        <a:lstStyle/>
        <a:p>
          <a:endParaRPr lang="cs-CZ"/>
        </a:p>
      </dgm:t>
    </dgm:pt>
    <dgm:pt modelId="{90F85E13-0781-483E-BE67-491EFDABBC13}" type="sibTrans" cxnId="{67EEBBBA-4F08-4677-A5DA-054993514DD3}">
      <dgm:prSet/>
      <dgm:spPr/>
      <dgm:t>
        <a:bodyPr/>
        <a:lstStyle/>
        <a:p>
          <a:endParaRPr lang="cs-CZ"/>
        </a:p>
      </dgm:t>
    </dgm:pt>
    <dgm:pt modelId="{8417B956-019B-448E-BA98-8A4DB65EC2A2}">
      <dgm:prSet phldrT="[Text]"/>
      <dgm:spPr/>
      <dgm:t>
        <a:bodyPr/>
        <a:lstStyle/>
        <a:p>
          <a:endParaRPr lang="cs-CZ" dirty="0"/>
        </a:p>
      </dgm:t>
    </dgm:pt>
    <dgm:pt modelId="{D2279159-6166-45D6-A014-3A408D479726}" type="parTrans" cxnId="{AAFB5B34-57CC-4CB1-8724-EB2470EAB5B1}">
      <dgm:prSet/>
      <dgm:spPr/>
      <dgm:t>
        <a:bodyPr/>
        <a:lstStyle/>
        <a:p>
          <a:endParaRPr lang="cs-CZ"/>
        </a:p>
      </dgm:t>
    </dgm:pt>
    <dgm:pt modelId="{1973AB7D-D687-4A07-A376-7C34DAD3167C}" type="sibTrans" cxnId="{AAFB5B34-57CC-4CB1-8724-EB2470EAB5B1}">
      <dgm:prSet/>
      <dgm:spPr/>
      <dgm:t>
        <a:bodyPr/>
        <a:lstStyle/>
        <a:p>
          <a:endParaRPr lang="cs-CZ"/>
        </a:p>
      </dgm:t>
    </dgm:pt>
    <dgm:pt modelId="{D88FA476-D6BE-4663-BBF4-170E618268CA}">
      <dgm:prSet phldrT="[Text]"/>
      <dgm:spPr/>
      <dgm:t>
        <a:bodyPr/>
        <a:lstStyle/>
        <a:p>
          <a:endParaRPr lang="cs-CZ" dirty="0"/>
        </a:p>
      </dgm:t>
    </dgm:pt>
    <dgm:pt modelId="{BA2493EB-1896-4EDF-A6C3-CFE763D186B5}" type="parTrans" cxnId="{1B0DC5E5-AFD3-4DCC-9FAA-2A5694C9A95E}">
      <dgm:prSet/>
      <dgm:spPr/>
      <dgm:t>
        <a:bodyPr/>
        <a:lstStyle/>
        <a:p>
          <a:endParaRPr lang="cs-CZ"/>
        </a:p>
      </dgm:t>
    </dgm:pt>
    <dgm:pt modelId="{BC85FBA3-9C4D-4200-AF2A-01B5B01B79AB}" type="sibTrans" cxnId="{1B0DC5E5-AFD3-4DCC-9FAA-2A5694C9A95E}">
      <dgm:prSet/>
      <dgm:spPr/>
      <dgm:t>
        <a:bodyPr/>
        <a:lstStyle/>
        <a:p>
          <a:endParaRPr lang="cs-CZ"/>
        </a:p>
      </dgm:t>
    </dgm:pt>
    <dgm:pt modelId="{EB602273-AEE0-42B5-B179-B021CF534C7E}">
      <dgm:prSet phldrT="[Text]" custT="1"/>
      <dgm:spPr>
        <a:ln>
          <a:solidFill>
            <a:srgbClr val="00FFCC"/>
          </a:solidFill>
        </a:ln>
      </dgm:spPr>
      <dgm:t>
        <a:bodyPr/>
        <a:lstStyle/>
        <a:p>
          <a:r>
            <a:rPr lang="cs-CZ" sz="2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Mechanické stroje</a:t>
          </a:r>
          <a:endParaRPr lang="cs-CZ" sz="2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CAAD0E4-6EFE-40B0-83B9-0CF4FC815AFD}" type="parTrans" cxnId="{A3A59693-6383-4FF0-A52A-DEAED127D002}">
      <dgm:prSet/>
      <dgm:spPr>
        <a:ln w="19050">
          <a:solidFill>
            <a:srgbClr val="00FFCC"/>
          </a:solidFill>
        </a:ln>
        <a:effectLst/>
      </dgm:spPr>
      <dgm:t>
        <a:bodyPr/>
        <a:lstStyle/>
        <a:p>
          <a:endParaRPr lang="cs-CZ"/>
        </a:p>
      </dgm:t>
    </dgm:pt>
    <dgm:pt modelId="{28F64DFC-FDC8-45F7-9D98-311801316F29}" type="sibTrans" cxnId="{A3A59693-6383-4FF0-A52A-DEAED127D002}">
      <dgm:prSet/>
      <dgm:spPr/>
      <dgm:t>
        <a:bodyPr/>
        <a:lstStyle/>
        <a:p>
          <a:endParaRPr lang="cs-CZ"/>
        </a:p>
      </dgm:t>
    </dgm:pt>
    <dgm:pt modelId="{16D05D8F-12A3-43D2-94A5-60D9F50D2361}">
      <dgm:prSet phldrT="[Text]"/>
      <dgm:spPr/>
      <dgm:t>
        <a:bodyPr/>
        <a:lstStyle/>
        <a:p>
          <a:endParaRPr lang="cs-CZ"/>
        </a:p>
      </dgm:t>
    </dgm:pt>
    <dgm:pt modelId="{B5582287-FB88-42FB-A00C-A5404E826022}" type="parTrans" cxnId="{7EDC3E1B-98B6-4063-9239-01DCE3F68901}">
      <dgm:prSet/>
      <dgm:spPr/>
      <dgm:t>
        <a:bodyPr/>
        <a:lstStyle/>
        <a:p>
          <a:endParaRPr lang="cs-CZ"/>
        </a:p>
      </dgm:t>
    </dgm:pt>
    <dgm:pt modelId="{7021301A-A389-425B-88F6-775DA0547A90}" type="sibTrans" cxnId="{7EDC3E1B-98B6-4063-9239-01DCE3F68901}">
      <dgm:prSet/>
      <dgm:spPr/>
      <dgm:t>
        <a:bodyPr/>
        <a:lstStyle/>
        <a:p>
          <a:endParaRPr lang="cs-CZ"/>
        </a:p>
      </dgm:t>
    </dgm:pt>
    <dgm:pt modelId="{E3A853A2-9C5B-486E-A0CB-2ACB519165CE}">
      <dgm:prSet phldrT="[Text]"/>
      <dgm:spPr/>
      <dgm:t>
        <a:bodyPr/>
        <a:lstStyle/>
        <a:p>
          <a:endParaRPr lang="cs-CZ"/>
        </a:p>
      </dgm:t>
    </dgm:pt>
    <dgm:pt modelId="{0F58C30E-5DD0-44D1-A389-38725BD09DA4}" type="parTrans" cxnId="{E115A709-3BBB-4562-AE1F-89428ACF5300}">
      <dgm:prSet/>
      <dgm:spPr/>
      <dgm:t>
        <a:bodyPr/>
        <a:lstStyle/>
        <a:p>
          <a:endParaRPr lang="cs-CZ"/>
        </a:p>
      </dgm:t>
    </dgm:pt>
    <dgm:pt modelId="{A690C54A-EFFC-4738-A585-709F4B728CA6}" type="sibTrans" cxnId="{E115A709-3BBB-4562-AE1F-89428ACF5300}">
      <dgm:prSet/>
      <dgm:spPr/>
      <dgm:t>
        <a:bodyPr/>
        <a:lstStyle/>
        <a:p>
          <a:endParaRPr lang="cs-CZ"/>
        </a:p>
      </dgm:t>
    </dgm:pt>
    <dgm:pt modelId="{3C596F7F-4785-4EAD-8291-3C5C3F0F7580}">
      <dgm:prSet phldrT="[Text]"/>
      <dgm:spPr/>
      <dgm:t>
        <a:bodyPr/>
        <a:lstStyle/>
        <a:p>
          <a:endParaRPr lang="cs-CZ"/>
        </a:p>
      </dgm:t>
    </dgm:pt>
    <dgm:pt modelId="{BDF3D362-9F77-4473-9FC5-D67AE318F6F5}" type="parTrans" cxnId="{EB4EDF2B-9D03-4769-A8E0-91205E06690B}">
      <dgm:prSet/>
      <dgm:spPr/>
      <dgm:t>
        <a:bodyPr/>
        <a:lstStyle/>
        <a:p>
          <a:endParaRPr lang="cs-CZ"/>
        </a:p>
      </dgm:t>
    </dgm:pt>
    <dgm:pt modelId="{12931D0F-19BE-4C58-BE8D-351DD14D649C}" type="sibTrans" cxnId="{EB4EDF2B-9D03-4769-A8E0-91205E06690B}">
      <dgm:prSet/>
      <dgm:spPr/>
      <dgm:t>
        <a:bodyPr/>
        <a:lstStyle/>
        <a:p>
          <a:endParaRPr lang="cs-CZ"/>
        </a:p>
      </dgm:t>
    </dgm:pt>
    <dgm:pt modelId="{8B948B3C-7506-4172-97DF-A5CCCC5BDEBC}">
      <dgm:prSet phldrT="[Text]" custScaleY="65680" custLinFactNeighborX="-504" custLinFactNeighborY="-4081"/>
      <dgm:spPr/>
      <dgm:t>
        <a:bodyPr/>
        <a:lstStyle/>
        <a:p>
          <a:endParaRPr lang="cs-CZ"/>
        </a:p>
      </dgm:t>
    </dgm:pt>
    <dgm:pt modelId="{BA1A4E41-DA0F-4B8D-9887-049E03EFA1B9}" type="parTrans" cxnId="{008CA4C1-AC77-4056-8518-6EE6061D2FB2}">
      <dgm:prSet/>
      <dgm:spPr/>
      <dgm:t>
        <a:bodyPr/>
        <a:lstStyle/>
        <a:p>
          <a:endParaRPr lang="cs-CZ"/>
        </a:p>
      </dgm:t>
    </dgm:pt>
    <dgm:pt modelId="{61ED55CD-4433-4C4B-9478-C44E7E8A435C}" type="sibTrans" cxnId="{008CA4C1-AC77-4056-8518-6EE6061D2FB2}">
      <dgm:prSet/>
      <dgm:spPr/>
      <dgm:t>
        <a:bodyPr/>
        <a:lstStyle/>
        <a:p>
          <a:endParaRPr lang="cs-CZ"/>
        </a:p>
      </dgm:t>
    </dgm:pt>
    <dgm:pt modelId="{75C5933F-723F-4FB8-AB4A-31DC9280784E}">
      <dgm:prSet phldrT="[Text]" custScaleY="65680" custLinFactNeighborX="-2447" custLinFactNeighborY="-9858"/>
      <dgm:spPr/>
      <dgm:t>
        <a:bodyPr/>
        <a:lstStyle/>
        <a:p>
          <a:endParaRPr lang="cs-CZ"/>
        </a:p>
      </dgm:t>
    </dgm:pt>
    <dgm:pt modelId="{32115D1B-91AB-40B7-A0E3-073B19532A72}" type="parTrans" cxnId="{06214A7F-BC81-45AB-9A0D-870D1CFADE0C}">
      <dgm:prSet/>
      <dgm:spPr/>
      <dgm:t>
        <a:bodyPr/>
        <a:lstStyle/>
        <a:p>
          <a:endParaRPr lang="cs-CZ"/>
        </a:p>
      </dgm:t>
    </dgm:pt>
    <dgm:pt modelId="{233E2E01-3A0C-4395-A1A9-03171ABAFF3E}" type="sibTrans" cxnId="{06214A7F-BC81-45AB-9A0D-870D1CFADE0C}">
      <dgm:prSet/>
      <dgm:spPr/>
      <dgm:t>
        <a:bodyPr/>
        <a:lstStyle/>
        <a:p>
          <a:endParaRPr lang="cs-CZ"/>
        </a:p>
      </dgm:t>
    </dgm:pt>
    <dgm:pt modelId="{73E080A4-B70E-4665-BD09-6AA94B6CE628}">
      <dgm:prSet phldrT="[Text]" custScaleY="65680" custLinFactNeighborX="-2447" custLinFactNeighborY="-9858"/>
      <dgm:spPr/>
      <dgm:t>
        <a:bodyPr/>
        <a:lstStyle/>
        <a:p>
          <a:endParaRPr lang="cs-CZ"/>
        </a:p>
      </dgm:t>
    </dgm:pt>
    <dgm:pt modelId="{A971F7BE-BFA9-49B1-A306-FCAD05C8E429}" type="parTrans" cxnId="{B3A36CA6-9856-4AAC-BE54-432C1380E306}">
      <dgm:prSet/>
      <dgm:spPr/>
      <dgm:t>
        <a:bodyPr/>
        <a:lstStyle/>
        <a:p>
          <a:endParaRPr lang="cs-CZ"/>
        </a:p>
      </dgm:t>
    </dgm:pt>
    <dgm:pt modelId="{9C90AA8F-ECC1-4E45-AE35-1C33DD0905F7}" type="sibTrans" cxnId="{B3A36CA6-9856-4AAC-BE54-432C1380E306}">
      <dgm:prSet/>
      <dgm:spPr/>
      <dgm:t>
        <a:bodyPr/>
        <a:lstStyle/>
        <a:p>
          <a:endParaRPr lang="cs-CZ"/>
        </a:p>
      </dgm:t>
    </dgm:pt>
    <dgm:pt modelId="{FD5EBF5A-1016-420A-A416-5BBEC4ED83B3}">
      <dgm:prSet phldrT="[Text]" custScaleY="65680" custLinFactNeighborX="-2447" custLinFactNeighborY="-12826"/>
      <dgm:spPr/>
      <dgm:t>
        <a:bodyPr/>
        <a:lstStyle/>
        <a:p>
          <a:endParaRPr lang="cs-CZ"/>
        </a:p>
      </dgm:t>
    </dgm:pt>
    <dgm:pt modelId="{327B9918-AE79-43D6-8607-A87D7D216DE6}" type="parTrans" cxnId="{C8DDB6D1-58E5-40B3-BB2C-77C827C92FDE}">
      <dgm:prSet/>
      <dgm:spPr/>
      <dgm:t>
        <a:bodyPr/>
        <a:lstStyle/>
        <a:p>
          <a:endParaRPr lang="cs-CZ"/>
        </a:p>
      </dgm:t>
    </dgm:pt>
    <dgm:pt modelId="{6972B201-D029-4CA5-8365-EA2AC809CF1F}" type="sibTrans" cxnId="{C8DDB6D1-58E5-40B3-BB2C-77C827C92FDE}">
      <dgm:prSet/>
      <dgm:spPr/>
      <dgm:t>
        <a:bodyPr/>
        <a:lstStyle/>
        <a:p>
          <a:endParaRPr lang="cs-CZ"/>
        </a:p>
      </dgm:t>
    </dgm:pt>
    <dgm:pt modelId="{6406001E-1178-4B67-AAAE-F94713445856}">
      <dgm:prSet phldrT="[Text]" custScaleY="65680" custLinFactNeighborX="-2447" custLinFactNeighborY="-12826"/>
      <dgm:spPr/>
      <dgm:t>
        <a:bodyPr/>
        <a:lstStyle/>
        <a:p>
          <a:endParaRPr lang="cs-CZ" dirty="0"/>
        </a:p>
      </dgm:t>
    </dgm:pt>
    <dgm:pt modelId="{B509B741-382A-4883-BDF1-2C35F4356283}" type="parTrans" cxnId="{494AA747-6A7A-4D27-B7AB-52D6028E734F}">
      <dgm:prSet/>
      <dgm:spPr/>
      <dgm:t>
        <a:bodyPr/>
        <a:lstStyle/>
        <a:p>
          <a:endParaRPr lang="cs-CZ"/>
        </a:p>
      </dgm:t>
    </dgm:pt>
    <dgm:pt modelId="{4443A1B5-B15F-486B-804B-59E29A7FC740}" type="sibTrans" cxnId="{494AA747-6A7A-4D27-B7AB-52D6028E734F}">
      <dgm:prSet/>
      <dgm:spPr/>
      <dgm:t>
        <a:bodyPr/>
        <a:lstStyle/>
        <a:p>
          <a:endParaRPr lang="cs-CZ"/>
        </a:p>
      </dgm:t>
    </dgm:pt>
    <dgm:pt modelId="{DA7FF1DE-5F0C-47D4-812A-29CEF4C299E9}">
      <dgm:prSet phldrT="[Text]" custT="1"/>
      <dgm:spPr>
        <a:ln w="28575">
          <a:solidFill>
            <a:srgbClr val="00FFCC"/>
          </a:solidFill>
        </a:ln>
        <a:effectLst>
          <a:glow rad="101600">
            <a:schemeClr val="accent1">
              <a:satMod val="175000"/>
              <a:alpha val="40000"/>
            </a:schemeClr>
          </a:glow>
        </a:effectLst>
      </dgm:spPr>
      <dgm:t>
        <a:bodyPr/>
        <a:lstStyle/>
        <a:p>
          <a:r>
            <a:rPr lang="cs-CZ" sz="2400" b="1" dirty="0" smtClean="0">
              <a:ln>
                <a:solidFill>
                  <a:srgbClr val="00FFCC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Předchůdci počítačů</a:t>
          </a:r>
          <a:endParaRPr lang="cs-CZ" sz="2400" b="1" dirty="0">
            <a:ln>
              <a:solidFill>
                <a:srgbClr val="00FFCC"/>
              </a:solidFill>
            </a:ln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083FE97F-8AB1-4EE4-A712-9AB703A97357}" type="sibTrans" cxnId="{5CEF3B7B-4F04-444E-845B-3C724CBB24F7}">
      <dgm:prSet/>
      <dgm:spPr/>
      <dgm:t>
        <a:bodyPr/>
        <a:lstStyle/>
        <a:p>
          <a:endParaRPr lang="cs-CZ"/>
        </a:p>
      </dgm:t>
    </dgm:pt>
    <dgm:pt modelId="{C8A34E81-3508-44FB-A86F-1C5F1158B413}" type="parTrans" cxnId="{5CEF3B7B-4F04-444E-845B-3C724CBB24F7}">
      <dgm:prSet/>
      <dgm:spPr/>
      <dgm:t>
        <a:bodyPr/>
        <a:lstStyle/>
        <a:p>
          <a:endParaRPr lang="cs-CZ"/>
        </a:p>
      </dgm:t>
    </dgm:pt>
    <dgm:pt modelId="{F647646B-EE6A-44B0-AAA1-98C0E5B969B5}">
      <dgm:prSet phldrT="[Text]" custT="1"/>
      <dgm:spPr>
        <a:ln>
          <a:solidFill>
            <a:srgbClr val="00FFCC"/>
          </a:solidFill>
        </a:ln>
      </dgm:spPr>
      <dgm:t>
        <a:bodyPr/>
        <a:lstStyle/>
        <a:p>
          <a:r>
            <a:rPr lang="cs-CZ" sz="2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Programovatelné stroje</a:t>
          </a:r>
          <a:endParaRPr lang="cs-CZ" sz="2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FC9695D-3FCB-45F9-81C8-FAA875A2B9BD}" type="parTrans" cxnId="{373BC100-8CF2-4B7F-A3FB-0A70215FEBD7}">
      <dgm:prSet/>
      <dgm:spPr>
        <a:ln w="19050">
          <a:solidFill>
            <a:srgbClr val="00FFCC"/>
          </a:solidFill>
        </a:ln>
      </dgm:spPr>
      <dgm:t>
        <a:bodyPr/>
        <a:lstStyle/>
        <a:p>
          <a:endParaRPr lang="cs-CZ"/>
        </a:p>
      </dgm:t>
    </dgm:pt>
    <dgm:pt modelId="{E4C97F97-7315-4640-A0C3-6652CB7E117C}" type="sibTrans" cxnId="{373BC100-8CF2-4B7F-A3FB-0A70215FEBD7}">
      <dgm:prSet/>
      <dgm:spPr/>
      <dgm:t>
        <a:bodyPr/>
        <a:lstStyle/>
        <a:p>
          <a:endParaRPr lang="cs-CZ"/>
        </a:p>
      </dgm:t>
    </dgm:pt>
    <dgm:pt modelId="{2C01001B-8719-4817-93F7-E77AE1F4FBC7}" type="pres">
      <dgm:prSet presAssocID="{A3595294-D567-4E6C-9C68-FC9B344C81A1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44E6E69-B299-4FE0-872B-2099DF7ECF68}" type="pres">
      <dgm:prSet presAssocID="{DA7FF1DE-5F0C-47D4-812A-29CEF4C299E9}" presName="centerShape" presStyleLbl="node0" presStyleIdx="0" presStyleCnt="1" custScaleX="184202" custScaleY="91192" custLinFactNeighborX="-8107" custLinFactNeighborY="-16613"/>
      <dgm:spPr/>
      <dgm:t>
        <a:bodyPr/>
        <a:lstStyle/>
        <a:p>
          <a:endParaRPr lang="cs-CZ"/>
        </a:p>
      </dgm:t>
    </dgm:pt>
    <dgm:pt modelId="{0D68891E-48C2-44A9-AEF6-9F493F39B9B8}" type="pres">
      <dgm:prSet presAssocID="{D8F5B047-10FE-4BF6-B6FC-432964735C68}" presName="parTrans" presStyleLbl="bgSibTrans2D1" presStyleIdx="0" presStyleCnt="5"/>
      <dgm:spPr/>
      <dgm:t>
        <a:bodyPr/>
        <a:lstStyle/>
        <a:p>
          <a:endParaRPr lang="cs-CZ"/>
        </a:p>
      </dgm:t>
    </dgm:pt>
    <dgm:pt modelId="{EE891040-0340-4902-B0E7-E8E9D2BF65D4}" type="pres">
      <dgm:prSet presAssocID="{17E05C9B-FADD-4530-BAC4-C3CBC9CF6303}" presName="node" presStyleLbl="node1" presStyleIdx="0" presStyleCnt="5" custScaleX="124944" custScaleY="84744" custRadScaleRad="162890" custRadScaleInc="1343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940E5DD-E03E-4F54-BC2E-AB60E227430D}" type="pres">
      <dgm:prSet presAssocID="{3BB665A6-A1DE-4B71-AAF7-C6E3DFC20B6D}" presName="parTrans" presStyleLbl="bgSibTrans2D1" presStyleIdx="1" presStyleCnt="5"/>
      <dgm:spPr/>
      <dgm:t>
        <a:bodyPr/>
        <a:lstStyle/>
        <a:p>
          <a:endParaRPr lang="cs-CZ"/>
        </a:p>
      </dgm:t>
    </dgm:pt>
    <dgm:pt modelId="{291C3D11-8549-444F-904E-3068EC62DAFF}" type="pres">
      <dgm:prSet presAssocID="{B7E07043-472C-426C-818C-5AAF8EDC5118}" presName="node" presStyleLbl="node1" presStyleIdx="1" presStyleCnt="5" custScaleX="130956" custScaleY="82016" custRadScaleRad="147042" custRadScaleInc="-4389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9056FA2-3819-47E3-94AD-3A3485CB2AA2}" type="pres">
      <dgm:prSet presAssocID="{42700265-04C4-43D9-B367-D569FFFBA1E8}" presName="parTrans" presStyleLbl="bgSibTrans2D1" presStyleIdx="2" presStyleCnt="5" custAng="21551226" custLinFactNeighborX="3220" custLinFactNeighborY="3161"/>
      <dgm:spPr/>
      <dgm:t>
        <a:bodyPr/>
        <a:lstStyle/>
        <a:p>
          <a:endParaRPr lang="cs-CZ"/>
        </a:p>
      </dgm:t>
    </dgm:pt>
    <dgm:pt modelId="{3058C0FA-F916-4C18-A9C3-B44E7239C036}" type="pres">
      <dgm:prSet presAssocID="{E6066411-DE69-4324-B518-25F4CDA611D8}" presName="node" presStyleLbl="node1" presStyleIdx="2" presStyleCnt="5" custScaleX="139639" custScaleY="87274" custRadScaleRad="103574" custRadScaleInc="-2355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3C9498A-D334-4255-B24B-1F2224803868}" type="pres">
      <dgm:prSet presAssocID="{EFC9695D-3FCB-45F9-81C8-FAA875A2B9BD}" presName="parTrans" presStyleLbl="bgSibTrans2D1" presStyleIdx="3" presStyleCnt="5" custScaleX="105266"/>
      <dgm:spPr/>
      <dgm:t>
        <a:bodyPr/>
        <a:lstStyle/>
        <a:p>
          <a:endParaRPr lang="cs-CZ"/>
        </a:p>
      </dgm:t>
    </dgm:pt>
    <dgm:pt modelId="{C0194160-843F-4B95-A574-B79A3545F91A}" type="pres">
      <dgm:prSet presAssocID="{F647646B-EE6A-44B0-AAA1-98C0E5B969B5}" presName="node" presStyleLbl="node1" presStyleIdx="3" presStyleCnt="5" custScaleX="196763" custScaleY="87274" custRadScaleRad="133039" custRadScaleInc="10775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0EE117A-7440-4C34-9D79-EDC40BB2D02B}" type="pres">
      <dgm:prSet presAssocID="{CCAAD0E4-6EFE-40B0-83B9-0CF4FC815AFD}" presName="parTrans" presStyleLbl="bgSibTrans2D1" presStyleIdx="4" presStyleCnt="5" custScaleX="98873" custLinFactNeighborX="-873" custLinFactNeighborY="-1147"/>
      <dgm:spPr/>
      <dgm:t>
        <a:bodyPr/>
        <a:lstStyle/>
        <a:p>
          <a:endParaRPr lang="cs-CZ"/>
        </a:p>
      </dgm:t>
    </dgm:pt>
    <dgm:pt modelId="{543371C1-0393-4610-8B5C-BFBB6710E40A}" type="pres">
      <dgm:prSet presAssocID="{EB602273-AEE0-42B5-B179-B021CF534C7E}" presName="node" presStyleLbl="node1" presStyleIdx="4" presStyleCnt="5" custScaleX="139639" custScaleY="87274" custRadScaleRad="130203" custRadScaleInc="-10514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398BCA7-8394-49B5-9B2C-99008C174400}" type="presOf" srcId="{42700265-04C4-43D9-B367-D569FFFBA1E8}" destId="{19056FA2-3819-47E3-94AD-3A3485CB2AA2}" srcOrd="0" destOrd="0" presId="urn:microsoft.com/office/officeart/2005/8/layout/radial4"/>
    <dgm:cxn modelId="{101A72A9-DC8E-46BB-BB51-EE40E3FAB752}" type="presOf" srcId="{E6066411-DE69-4324-B518-25F4CDA611D8}" destId="{3058C0FA-F916-4C18-A9C3-B44E7239C036}" srcOrd="0" destOrd="0" presId="urn:microsoft.com/office/officeart/2005/8/layout/radial4"/>
    <dgm:cxn modelId="{735C259F-A3EB-4394-B953-D801CC4CBF19}" type="presOf" srcId="{F647646B-EE6A-44B0-AAA1-98C0E5B969B5}" destId="{C0194160-843F-4B95-A574-B79A3545F91A}" srcOrd="0" destOrd="0" presId="urn:microsoft.com/office/officeart/2005/8/layout/radial4"/>
    <dgm:cxn modelId="{EB4EDF2B-9D03-4769-A8E0-91205E06690B}" srcId="{A3595294-D567-4E6C-9C68-FC9B344C81A1}" destId="{3C596F7F-4785-4EAD-8291-3C5C3F0F7580}" srcOrd="5" destOrd="0" parTransId="{BDF3D362-9F77-4473-9FC5-D67AE318F6F5}" sibTransId="{12931D0F-19BE-4C58-BE8D-351DD14D649C}"/>
    <dgm:cxn modelId="{494AA747-6A7A-4D27-B7AB-52D6028E734F}" srcId="{A3595294-D567-4E6C-9C68-FC9B344C81A1}" destId="{6406001E-1178-4B67-AAAE-F94713445856}" srcOrd="10" destOrd="0" parTransId="{B509B741-382A-4883-BDF1-2C35F4356283}" sibTransId="{4443A1B5-B15F-486B-804B-59E29A7FC740}"/>
    <dgm:cxn modelId="{71D8BE2A-97E6-4359-AB9A-78DE2542E49E}" type="presOf" srcId="{EB602273-AEE0-42B5-B179-B021CF534C7E}" destId="{543371C1-0393-4610-8B5C-BFBB6710E40A}" srcOrd="0" destOrd="0" presId="urn:microsoft.com/office/officeart/2005/8/layout/radial4"/>
    <dgm:cxn modelId="{5CEF3B7B-4F04-444E-845B-3C724CBB24F7}" srcId="{A3595294-D567-4E6C-9C68-FC9B344C81A1}" destId="{DA7FF1DE-5F0C-47D4-812A-29CEF4C299E9}" srcOrd="0" destOrd="0" parTransId="{C8A34E81-3508-44FB-A86F-1C5F1158B413}" sibTransId="{083FE97F-8AB1-4EE4-A712-9AB703A97357}"/>
    <dgm:cxn modelId="{373BC100-8CF2-4B7F-A3FB-0A70215FEBD7}" srcId="{DA7FF1DE-5F0C-47D4-812A-29CEF4C299E9}" destId="{F647646B-EE6A-44B0-AAA1-98C0E5B969B5}" srcOrd="3" destOrd="0" parTransId="{EFC9695D-3FCB-45F9-81C8-FAA875A2B9BD}" sibTransId="{E4C97F97-7315-4640-A0C3-6652CB7E117C}"/>
    <dgm:cxn modelId="{2806634E-C1D1-47AB-8B19-74CE3D5B0240}" type="presOf" srcId="{DA7FF1DE-5F0C-47D4-812A-29CEF4C299E9}" destId="{B44E6E69-B299-4FE0-872B-2099DF7ECF68}" srcOrd="0" destOrd="0" presId="urn:microsoft.com/office/officeart/2005/8/layout/radial4"/>
    <dgm:cxn modelId="{1B0DC5E5-AFD3-4DCC-9FAA-2A5694C9A95E}" srcId="{A3595294-D567-4E6C-9C68-FC9B344C81A1}" destId="{D88FA476-D6BE-4663-BBF4-170E618268CA}" srcOrd="2" destOrd="0" parTransId="{BA2493EB-1896-4EDF-A6C3-CFE763D186B5}" sibTransId="{BC85FBA3-9C4D-4200-AF2A-01B5B01B79AB}"/>
    <dgm:cxn modelId="{8275D773-BC9B-4030-9310-035279BAD8D1}" type="presOf" srcId="{CCAAD0E4-6EFE-40B0-83B9-0CF4FC815AFD}" destId="{90EE117A-7440-4C34-9D79-EDC40BB2D02B}" srcOrd="0" destOrd="0" presId="urn:microsoft.com/office/officeart/2005/8/layout/radial4"/>
    <dgm:cxn modelId="{06214A7F-BC81-45AB-9A0D-870D1CFADE0C}" srcId="{A3595294-D567-4E6C-9C68-FC9B344C81A1}" destId="{75C5933F-723F-4FB8-AB4A-31DC9280784E}" srcOrd="7" destOrd="0" parTransId="{32115D1B-91AB-40B7-A0E3-073B19532A72}" sibTransId="{233E2E01-3A0C-4395-A1A9-03171ABAFF3E}"/>
    <dgm:cxn modelId="{A3A59693-6383-4FF0-A52A-DEAED127D002}" srcId="{DA7FF1DE-5F0C-47D4-812A-29CEF4C299E9}" destId="{EB602273-AEE0-42B5-B179-B021CF534C7E}" srcOrd="4" destOrd="0" parTransId="{CCAAD0E4-6EFE-40B0-83B9-0CF4FC815AFD}" sibTransId="{28F64DFC-FDC8-45F7-9D98-311801316F29}"/>
    <dgm:cxn modelId="{C04394A5-E0F3-4E1C-B13F-1BD6726294D4}" type="presOf" srcId="{D8F5B047-10FE-4BF6-B6FC-432964735C68}" destId="{0D68891E-48C2-44A9-AEF6-9F493F39B9B8}" srcOrd="0" destOrd="0" presId="urn:microsoft.com/office/officeart/2005/8/layout/radial4"/>
    <dgm:cxn modelId="{E115A709-3BBB-4562-AE1F-89428ACF5300}" srcId="{A3595294-D567-4E6C-9C68-FC9B344C81A1}" destId="{E3A853A2-9C5B-486E-A0CB-2ACB519165CE}" srcOrd="4" destOrd="0" parTransId="{0F58C30E-5DD0-44D1-A389-38725BD09DA4}" sibTransId="{A690C54A-EFFC-4738-A585-709F4B728CA6}"/>
    <dgm:cxn modelId="{26E7326B-143B-43EF-BE1F-6A99F95433A1}" srcId="{DA7FF1DE-5F0C-47D4-812A-29CEF4C299E9}" destId="{17E05C9B-FADD-4530-BAC4-C3CBC9CF6303}" srcOrd="0" destOrd="0" parTransId="{D8F5B047-10FE-4BF6-B6FC-432964735C68}" sibTransId="{A311D078-991C-48B1-9923-AB4EFCD7847C}"/>
    <dgm:cxn modelId="{7A46437C-AF3D-4C2A-B648-4A5D7780E885}" type="presOf" srcId="{17E05C9B-FADD-4530-BAC4-C3CBC9CF6303}" destId="{EE891040-0340-4902-B0E7-E8E9D2BF65D4}" srcOrd="0" destOrd="0" presId="urn:microsoft.com/office/officeart/2005/8/layout/radial4"/>
    <dgm:cxn modelId="{67EEBBBA-4F08-4677-A5DA-054993514DD3}" srcId="{DA7FF1DE-5F0C-47D4-812A-29CEF4C299E9}" destId="{E6066411-DE69-4324-B518-25F4CDA611D8}" srcOrd="2" destOrd="0" parTransId="{42700265-04C4-43D9-B367-D569FFFBA1E8}" sibTransId="{90F85E13-0781-483E-BE67-491EFDABBC13}"/>
    <dgm:cxn modelId="{27DE40E2-67FF-4091-A963-4B40A1437B29}" type="presOf" srcId="{B7E07043-472C-426C-818C-5AAF8EDC5118}" destId="{291C3D11-8549-444F-904E-3068EC62DAFF}" srcOrd="0" destOrd="0" presId="urn:microsoft.com/office/officeart/2005/8/layout/radial4"/>
    <dgm:cxn modelId="{E6DEFCEE-2A34-4BA8-A458-111ED38C0F7C}" type="presOf" srcId="{EFC9695D-3FCB-45F9-81C8-FAA875A2B9BD}" destId="{63C9498A-D334-4255-B24B-1F2224803868}" srcOrd="0" destOrd="0" presId="urn:microsoft.com/office/officeart/2005/8/layout/radial4"/>
    <dgm:cxn modelId="{AAFB5B34-57CC-4CB1-8724-EB2470EAB5B1}" srcId="{A3595294-D567-4E6C-9C68-FC9B344C81A1}" destId="{8417B956-019B-448E-BA98-8A4DB65EC2A2}" srcOrd="1" destOrd="0" parTransId="{D2279159-6166-45D6-A014-3A408D479726}" sibTransId="{1973AB7D-D687-4A07-A376-7C34DAD3167C}"/>
    <dgm:cxn modelId="{B3A36CA6-9856-4AAC-BE54-432C1380E306}" srcId="{A3595294-D567-4E6C-9C68-FC9B344C81A1}" destId="{73E080A4-B70E-4665-BD09-6AA94B6CE628}" srcOrd="8" destOrd="0" parTransId="{A971F7BE-BFA9-49B1-A306-FCAD05C8E429}" sibTransId="{9C90AA8F-ECC1-4E45-AE35-1C33DD0905F7}"/>
    <dgm:cxn modelId="{C8DDB6D1-58E5-40B3-BB2C-77C827C92FDE}" srcId="{A3595294-D567-4E6C-9C68-FC9B344C81A1}" destId="{FD5EBF5A-1016-420A-A416-5BBEC4ED83B3}" srcOrd="9" destOrd="0" parTransId="{327B9918-AE79-43D6-8607-A87D7D216DE6}" sibTransId="{6972B201-D029-4CA5-8365-EA2AC809CF1F}"/>
    <dgm:cxn modelId="{11516A64-E0A5-44CB-8CBF-9D6BED78A2F8}" srcId="{DA7FF1DE-5F0C-47D4-812A-29CEF4C299E9}" destId="{B7E07043-472C-426C-818C-5AAF8EDC5118}" srcOrd="1" destOrd="0" parTransId="{3BB665A6-A1DE-4B71-AAF7-C6E3DFC20B6D}" sibTransId="{79170303-D648-4257-8CFC-0BAEFF35A531}"/>
    <dgm:cxn modelId="{7EDC3E1B-98B6-4063-9239-01DCE3F68901}" srcId="{A3595294-D567-4E6C-9C68-FC9B344C81A1}" destId="{16D05D8F-12A3-43D2-94A5-60D9F50D2361}" srcOrd="3" destOrd="0" parTransId="{B5582287-FB88-42FB-A00C-A5404E826022}" sibTransId="{7021301A-A389-425B-88F6-775DA0547A90}"/>
    <dgm:cxn modelId="{5C90E282-5A4E-4E18-A324-20A3B6C12A81}" type="presOf" srcId="{3BB665A6-A1DE-4B71-AAF7-C6E3DFC20B6D}" destId="{C940E5DD-E03E-4F54-BC2E-AB60E227430D}" srcOrd="0" destOrd="0" presId="urn:microsoft.com/office/officeart/2005/8/layout/radial4"/>
    <dgm:cxn modelId="{D9AD31E9-FC5C-4334-8038-0B3A3EA108BC}" type="presOf" srcId="{A3595294-D567-4E6C-9C68-FC9B344C81A1}" destId="{2C01001B-8719-4817-93F7-E77AE1F4FBC7}" srcOrd="0" destOrd="0" presId="urn:microsoft.com/office/officeart/2005/8/layout/radial4"/>
    <dgm:cxn modelId="{008CA4C1-AC77-4056-8518-6EE6061D2FB2}" srcId="{A3595294-D567-4E6C-9C68-FC9B344C81A1}" destId="{8B948B3C-7506-4172-97DF-A5CCCC5BDEBC}" srcOrd="6" destOrd="0" parTransId="{BA1A4E41-DA0F-4B8D-9887-049E03EFA1B9}" sibTransId="{61ED55CD-4433-4C4B-9478-C44E7E8A435C}"/>
    <dgm:cxn modelId="{966C879A-CDA3-4BF4-9711-C4C88B47960F}" type="presParOf" srcId="{2C01001B-8719-4817-93F7-E77AE1F4FBC7}" destId="{B44E6E69-B299-4FE0-872B-2099DF7ECF68}" srcOrd="0" destOrd="0" presId="urn:microsoft.com/office/officeart/2005/8/layout/radial4"/>
    <dgm:cxn modelId="{6CB02187-605B-4689-8E1F-06443561432C}" type="presParOf" srcId="{2C01001B-8719-4817-93F7-E77AE1F4FBC7}" destId="{0D68891E-48C2-44A9-AEF6-9F493F39B9B8}" srcOrd="1" destOrd="0" presId="urn:microsoft.com/office/officeart/2005/8/layout/radial4"/>
    <dgm:cxn modelId="{563C9D42-58D3-40E2-9317-CF1D8D3A3086}" type="presParOf" srcId="{2C01001B-8719-4817-93F7-E77AE1F4FBC7}" destId="{EE891040-0340-4902-B0E7-E8E9D2BF65D4}" srcOrd="2" destOrd="0" presId="urn:microsoft.com/office/officeart/2005/8/layout/radial4"/>
    <dgm:cxn modelId="{D38AB15E-A65A-454E-989F-78E11603CCEA}" type="presParOf" srcId="{2C01001B-8719-4817-93F7-E77AE1F4FBC7}" destId="{C940E5DD-E03E-4F54-BC2E-AB60E227430D}" srcOrd="3" destOrd="0" presId="urn:microsoft.com/office/officeart/2005/8/layout/radial4"/>
    <dgm:cxn modelId="{D78E6BF9-D800-4BA8-B4C7-5357FD0D15D7}" type="presParOf" srcId="{2C01001B-8719-4817-93F7-E77AE1F4FBC7}" destId="{291C3D11-8549-444F-904E-3068EC62DAFF}" srcOrd="4" destOrd="0" presId="urn:microsoft.com/office/officeart/2005/8/layout/radial4"/>
    <dgm:cxn modelId="{41018079-F732-4F63-B16D-8BE5F26425BA}" type="presParOf" srcId="{2C01001B-8719-4817-93F7-E77AE1F4FBC7}" destId="{19056FA2-3819-47E3-94AD-3A3485CB2AA2}" srcOrd="5" destOrd="0" presId="urn:microsoft.com/office/officeart/2005/8/layout/radial4"/>
    <dgm:cxn modelId="{7DD3EDB4-C8ED-4A8C-8E77-5D1D72ACC1F4}" type="presParOf" srcId="{2C01001B-8719-4817-93F7-E77AE1F4FBC7}" destId="{3058C0FA-F916-4C18-A9C3-B44E7239C036}" srcOrd="6" destOrd="0" presId="urn:microsoft.com/office/officeart/2005/8/layout/radial4"/>
    <dgm:cxn modelId="{E4ABE8FA-C64C-486C-9A7A-984EBB383C0F}" type="presParOf" srcId="{2C01001B-8719-4817-93F7-E77AE1F4FBC7}" destId="{63C9498A-D334-4255-B24B-1F2224803868}" srcOrd="7" destOrd="0" presId="urn:microsoft.com/office/officeart/2005/8/layout/radial4"/>
    <dgm:cxn modelId="{4FABA751-15BB-4CF3-BCE4-74FBBFFE8552}" type="presParOf" srcId="{2C01001B-8719-4817-93F7-E77AE1F4FBC7}" destId="{C0194160-843F-4B95-A574-B79A3545F91A}" srcOrd="8" destOrd="0" presId="urn:microsoft.com/office/officeart/2005/8/layout/radial4"/>
    <dgm:cxn modelId="{F90CAE3F-A5F8-4137-A507-E0FDFD9F04D8}" type="presParOf" srcId="{2C01001B-8719-4817-93F7-E77AE1F4FBC7}" destId="{90EE117A-7440-4C34-9D79-EDC40BB2D02B}" srcOrd="9" destOrd="0" presId="urn:microsoft.com/office/officeart/2005/8/layout/radial4"/>
    <dgm:cxn modelId="{5C95D4BB-6FD7-4ED1-991C-C4C29D09A42D}" type="presParOf" srcId="{2C01001B-8719-4817-93F7-E77AE1F4FBC7}" destId="{543371C1-0393-4610-8B5C-BFBB6710E40A}" srcOrd="1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4E6E69-B299-4FE0-872B-2099DF7ECF68}">
      <dsp:nvSpPr>
        <dsp:cNvPr id="0" name=""/>
        <dsp:cNvSpPr/>
      </dsp:nvSpPr>
      <dsp:spPr>
        <a:xfrm>
          <a:off x="1994171" y="1080120"/>
          <a:ext cx="2199482" cy="108888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8575" cap="flat" cmpd="sng" algn="ctr">
          <a:solidFill>
            <a:srgbClr val="00FFCC"/>
          </a:solidFill>
          <a:prstDash val="solid"/>
        </a:ln>
        <a:effectLst>
          <a:glow rad="101600">
            <a:schemeClr val="accent1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ln>
                <a:solidFill>
                  <a:srgbClr val="00FFCC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Předchůdci počítačů</a:t>
          </a:r>
          <a:endParaRPr lang="cs-CZ" sz="2400" b="1" kern="1200" dirty="0">
            <a:ln>
              <a:solidFill>
                <a:srgbClr val="00FFCC"/>
              </a:solidFill>
            </a:ln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  <a:cs typeface="Times New Roman" pitchFamily="18" charset="0"/>
          </a:endParaRPr>
        </a:p>
      </dsp:txBody>
      <dsp:txXfrm>
        <a:off x="2316278" y="1239584"/>
        <a:ext cx="1555268" cy="769959"/>
      </dsp:txXfrm>
    </dsp:sp>
    <dsp:sp modelId="{0D68891E-48C2-44A9-AEF6-9F493F39B9B8}">
      <dsp:nvSpPr>
        <dsp:cNvPr id="0" name=""/>
        <dsp:cNvSpPr/>
      </dsp:nvSpPr>
      <dsp:spPr>
        <a:xfrm rot="10309855">
          <a:off x="702218" y="1706672"/>
          <a:ext cx="1268802" cy="340307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solidFill>
            <a:srgbClr val="00FFCC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891040-0340-4902-B0E7-E8E9D2BF65D4}">
      <dsp:nvSpPr>
        <dsp:cNvPr id="0" name=""/>
        <dsp:cNvSpPr/>
      </dsp:nvSpPr>
      <dsp:spPr>
        <a:xfrm>
          <a:off x="0" y="1582451"/>
          <a:ext cx="1417311" cy="76903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FFC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Prehistorie</a:t>
          </a:r>
          <a:endParaRPr lang="cs-CZ" sz="2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2524" y="1604975"/>
        <a:ext cx="1372263" cy="723991"/>
      </dsp:txXfrm>
    </dsp:sp>
    <dsp:sp modelId="{C940E5DD-E03E-4F54-BC2E-AB60E227430D}">
      <dsp:nvSpPr>
        <dsp:cNvPr id="0" name=""/>
        <dsp:cNvSpPr/>
      </dsp:nvSpPr>
      <dsp:spPr>
        <a:xfrm rot="11937046">
          <a:off x="1095269" y="951022"/>
          <a:ext cx="1065214" cy="340307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2858606"/>
            <a:satOff val="621"/>
            <a:lumOff val="-882"/>
            <a:alphaOff val="0"/>
          </a:schemeClr>
        </a:solidFill>
        <a:ln>
          <a:solidFill>
            <a:srgbClr val="00FFCC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1C3D11-8549-444F-904E-3068EC62DAFF}">
      <dsp:nvSpPr>
        <dsp:cNvPr id="0" name=""/>
        <dsp:cNvSpPr/>
      </dsp:nvSpPr>
      <dsp:spPr>
        <a:xfrm>
          <a:off x="381383" y="576067"/>
          <a:ext cx="1485508" cy="744283"/>
        </a:xfrm>
        <a:prstGeom prst="roundRect">
          <a:avLst>
            <a:gd name="adj" fmla="val 10000"/>
          </a:avLst>
        </a:prstGeom>
        <a:solidFill>
          <a:srgbClr val="FFFF00"/>
        </a:solidFill>
        <a:ln w="25400" cap="flat" cmpd="sng" algn="ctr">
          <a:solidFill>
            <a:schemeClr val="tx2">
              <a:lumMod val="75000"/>
            </a:schemeClr>
          </a:solidFill>
          <a:prstDash val="solid"/>
        </a:ln>
        <a:effectLst>
          <a:glow rad="101600">
            <a:schemeClr val="accent6">
              <a:satMod val="175000"/>
              <a:alpha val="40000"/>
            </a:schemeClr>
          </a:glo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Starověk</a:t>
          </a:r>
          <a:endParaRPr lang="cs-CZ" sz="2200" b="1" kern="1200" dirty="0">
            <a:solidFill>
              <a:schemeClr val="tx2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03182" y="597866"/>
        <a:ext cx="1441910" cy="700685"/>
      </dsp:txXfrm>
    </dsp:sp>
    <dsp:sp modelId="{19056FA2-3819-47E3-94AD-3A3485CB2AA2}">
      <dsp:nvSpPr>
        <dsp:cNvPr id="0" name=""/>
        <dsp:cNvSpPr/>
      </dsp:nvSpPr>
      <dsp:spPr>
        <a:xfrm rot="16197955">
          <a:off x="2809328" y="566614"/>
          <a:ext cx="634456" cy="340307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5717212"/>
            <a:satOff val="1242"/>
            <a:lumOff val="-1765"/>
            <a:alphaOff val="0"/>
          </a:schemeClr>
        </a:solidFill>
        <a:ln>
          <a:solidFill>
            <a:srgbClr val="00FFCC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58C0FA-F916-4C18-A9C3-B44E7239C036}">
      <dsp:nvSpPr>
        <dsp:cNvPr id="0" name=""/>
        <dsp:cNvSpPr/>
      </dsp:nvSpPr>
      <dsp:spPr>
        <a:xfrm>
          <a:off x="2318437" y="12812"/>
          <a:ext cx="1584004" cy="791998"/>
        </a:xfrm>
        <a:prstGeom prst="roundRect">
          <a:avLst>
            <a:gd name="adj" fmla="val 10000"/>
          </a:avLst>
        </a:prstGeom>
        <a:solidFill>
          <a:schemeClr val="accent4">
            <a:lumMod val="75000"/>
          </a:schemeClr>
        </a:solidFill>
        <a:ln w="25400" cap="flat" cmpd="sng" algn="ctr">
          <a:solidFill>
            <a:srgbClr val="00FFC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Výpočetní pomůcky</a:t>
          </a:r>
          <a:endParaRPr lang="cs-CZ" sz="22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341634" y="36009"/>
        <a:ext cx="1537610" cy="745604"/>
      </dsp:txXfrm>
    </dsp:sp>
    <dsp:sp modelId="{63C9498A-D334-4255-B24B-1F2224803868}">
      <dsp:nvSpPr>
        <dsp:cNvPr id="0" name=""/>
        <dsp:cNvSpPr/>
      </dsp:nvSpPr>
      <dsp:spPr>
        <a:xfrm rot="433898">
          <a:off x="4199525" y="1692838"/>
          <a:ext cx="1546800" cy="340307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8575818"/>
            <a:satOff val="1863"/>
            <a:lumOff val="-2647"/>
            <a:alphaOff val="0"/>
          </a:schemeClr>
        </a:solidFill>
        <a:ln w="19050">
          <a:solidFill>
            <a:srgbClr val="00FFCC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194160-843F-4B95-A574-B79A3545F91A}">
      <dsp:nvSpPr>
        <dsp:cNvPr id="0" name=""/>
        <dsp:cNvSpPr/>
      </dsp:nvSpPr>
      <dsp:spPr>
        <a:xfrm>
          <a:off x="4585794" y="1559479"/>
          <a:ext cx="2231994" cy="791998"/>
        </a:xfrm>
        <a:prstGeom prst="roundRect">
          <a:avLst>
            <a:gd name="adj" fmla="val 10000"/>
          </a:avLst>
        </a:prstGeom>
        <a:solidFill>
          <a:schemeClr val="accent3">
            <a:hueOff val="8575818"/>
            <a:satOff val="1863"/>
            <a:lumOff val="-2647"/>
            <a:alphaOff val="0"/>
          </a:schemeClr>
        </a:solidFill>
        <a:ln w="25400" cap="flat" cmpd="sng" algn="ctr">
          <a:solidFill>
            <a:srgbClr val="00FFC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Programovatelné stroje</a:t>
          </a:r>
          <a:endParaRPr lang="cs-CZ" sz="2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608991" y="1582676"/>
        <a:ext cx="2185600" cy="745604"/>
      </dsp:txXfrm>
    </dsp:sp>
    <dsp:sp modelId="{90EE117A-7440-4C34-9D79-EDC40BB2D02B}">
      <dsp:nvSpPr>
        <dsp:cNvPr id="0" name=""/>
        <dsp:cNvSpPr/>
      </dsp:nvSpPr>
      <dsp:spPr>
        <a:xfrm rot="20315352">
          <a:off x="3976680" y="858369"/>
          <a:ext cx="1232928" cy="340307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11434424"/>
            <a:satOff val="2484"/>
            <a:lumOff val="-3530"/>
            <a:alphaOff val="0"/>
          </a:schemeClr>
        </a:solidFill>
        <a:ln w="19050">
          <a:solidFill>
            <a:srgbClr val="00FFCC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3371C1-0393-4610-8B5C-BFBB6710E40A}">
      <dsp:nvSpPr>
        <dsp:cNvPr id="0" name=""/>
        <dsp:cNvSpPr/>
      </dsp:nvSpPr>
      <dsp:spPr>
        <a:xfrm>
          <a:off x="4392490" y="408820"/>
          <a:ext cx="1584004" cy="791998"/>
        </a:xfrm>
        <a:prstGeom prst="roundRect">
          <a:avLst>
            <a:gd name="adj" fmla="val 10000"/>
          </a:avLst>
        </a:prstGeom>
        <a:solidFill>
          <a:schemeClr val="accent3">
            <a:hueOff val="11434424"/>
            <a:satOff val="2484"/>
            <a:lumOff val="-3530"/>
            <a:alphaOff val="0"/>
          </a:schemeClr>
        </a:solidFill>
        <a:ln w="25400" cap="flat" cmpd="sng" algn="ctr">
          <a:solidFill>
            <a:srgbClr val="00FFCC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Mechanické stroje</a:t>
          </a:r>
          <a:endParaRPr lang="cs-CZ" sz="2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415687" y="432017"/>
        <a:ext cx="1537610" cy="7456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E003D-3026-4A3F-929F-75EAB9F34110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AE3C61-8B2F-4788-84EE-516E0BB3B54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5561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AE3C61-8B2F-4788-84EE-516E0BB3B548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86782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AE3C61-8B2F-4788-84EE-516E0BB3B548}" type="slidenum">
              <a:rPr lang="cs-CZ" smtClean="0">
                <a:solidFill>
                  <a:prstClr val="black"/>
                </a:solidFill>
              </a:rPr>
              <a:pPr/>
              <a:t>12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6782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03326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8655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66537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5123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7213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9861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0404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994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29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9822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68018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576486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475242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852367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045385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732837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78372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757430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240034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438879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864797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681678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6EC35-A27F-412E-AA47-CD5D3B553EA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2B56A-75E2-40B4-B9C9-D8BEB14E73D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82876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3280B-CABC-4BB9-9F42-3A3B01FA42B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073F4-564B-4A57-A03C-7F35AF9CC009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236187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FAC78-C8C3-4C6C-9DE9-74D8F9C95E7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B9973-5D40-4B9B-986F-696FD491AC3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260237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A326E-1ADE-47FB-A4E6-F2B9961D3DB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6A9FD-5057-4832-BD4A-59B8510B31F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29048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F8F98-4825-4477-9329-DD5906E75E2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8545D-F01F-4177-BE33-2A36BEA4FD4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65793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CE422-DF25-45A6-AF0C-1541E03A6A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F53C5-68A2-462C-8A47-86820E0ED54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2616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B8A3D-8F9E-4F62-BC5D-DD6B0600D7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D9460-732D-4BA6-8E6C-10EE50E6F91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26629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3F932-30FA-4718-B439-DF55596AC06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CC6F1-38BF-4728-B19A-30FC5A6D5C4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920939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20E2B-270D-4486-83D2-343A737DB13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64DCF-D698-4837-8140-0583FE539B7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92488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7B1DF-84CD-43D9-A268-CAEA18E7D57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ADA03-3693-4810-A4E8-2B88CBFFC25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575107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A1682-D560-4831-95D4-AF5AFF2C39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A1307-8CDF-4191-BB0F-C5791B5A759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130313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647231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794217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035885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095882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491524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66496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940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27260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76199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24319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0685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99000">
              <a:srgbClr val="7005D4"/>
            </a:gs>
            <a:gs pos="100000">
              <a:srgbClr val="8C3D9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005840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8098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9A7E411-C57F-4DCB-8281-5E747840FF6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C5A382-51AD-4797-8E27-16196AB0C32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0513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478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12.w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/index.php?title=Jean-Fran%C3%A7ois_Champollion&amp;oldid=10058254" TargetMode="External"/><Relationship Id="rId3" Type="http://schemas.openxmlformats.org/officeDocument/2006/relationships/hyperlink" Target="http://extrahardware.cnews.cz/historie-pocitacu-i-pocitacovy-pravek" TargetMode="External"/><Relationship Id="rId7" Type="http://schemas.openxmlformats.org/officeDocument/2006/relationships/hyperlink" Target="http://cs.wikipedia.org/w/index.php?title=Sumer&amp;oldid=10211628" TargetMode="External"/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9.xml"/><Relationship Id="rId6" Type="http://schemas.openxmlformats.org/officeDocument/2006/relationships/hyperlink" Target="http://www.historieweb.cz/starodavna-dan-ze-smrti" TargetMode="External"/><Relationship Id="rId5" Type="http://schemas.openxmlformats.org/officeDocument/2006/relationships/hyperlink" Target="http://cs.wikipedia.org/w/index.php?title=D%C4%9Bjiny_%C3%BA%C4%8Detnictv%C3%AD&amp;oldid=10178410" TargetMode="External"/><Relationship Id="rId4" Type="http://schemas.openxmlformats.org/officeDocument/2006/relationships/hyperlink" Target="http://mis.e-mis.cz/index.php/Generace_po%C4%8D%C3%ADta%C4%8D%C5%AF#P.C3.A1t.C3.A1_generace" TargetMode="External"/><Relationship Id="rId9" Type="http://schemas.openxmlformats.org/officeDocument/2006/relationships/hyperlink" Target="http://www.sochorek.cz/cz/pr/blog/1172966966-rosettska-deska-zaklad-pro-preklad-egyptskych-hieroglyfu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40255326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589240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2406585"/>
              </p:ext>
            </p:extLst>
          </p:nvPr>
        </p:nvGraphicFramePr>
        <p:xfrm>
          <a:off x="1691680" y="2852936"/>
          <a:ext cx="7056784" cy="223073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300" b="0" dirty="0" smtClean="0"/>
                        <a:t>NÁZEV</a:t>
                      </a:r>
                      <a:r>
                        <a:rPr lang="cs-CZ" sz="1300" b="0" baseline="0" dirty="0" smtClean="0"/>
                        <a:t> A ČÍSLO MATERIÁLU:</a:t>
                      </a:r>
                      <a:endParaRPr lang="cs-CZ" sz="13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smtClean="0">
                          <a:latin typeface="Times New Roman" pitchFamily="18" charset="0"/>
                          <a:cs typeface="Times New Roman" pitchFamily="18" charset="0"/>
                        </a:rPr>
                        <a:t>VY_32_INOVACE_02_S10-I-6-9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</a:t>
                      </a:r>
                      <a:r>
                        <a:rPr lang="cs-CZ" sz="1600" dirty="0" smtClean="0"/>
                        <a:t>:</a:t>
                      </a:r>
                      <a:endParaRPr lang="cs-CZ" sz="1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říjen 2012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Zdeňka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Špinlerová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Informační a komunikační technologie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Informační a komunikační technologie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Informatika pro 6. – 9.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smtClean="0">
                          <a:latin typeface="Times New Roman" pitchFamily="18" charset="0"/>
                          <a:cs typeface="Times New Roman" pitchFamily="18" charset="0"/>
                        </a:rPr>
                        <a:t>Historie PC </a:t>
                      </a:r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 Starověk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5949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9578017"/>
              </p:ext>
            </p:extLst>
          </p:nvPr>
        </p:nvGraphicFramePr>
        <p:xfrm>
          <a:off x="539552" y="3573016"/>
          <a:ext cx="8280920" cy="2422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- druhý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Počítač s připojením k internetu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aktivní výklad učiva s využitím interaktivní tabule a vyhledávání informací na internetu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vyhledávají informace na internetu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1684981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Materiál slouží k  seznámení</a:t>
                      </a:r>
                      <a:r>
                        <a:rPr lang="cs-CZ" sz="14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s </a:t>
                      </a:r>
                      <a:r>
                        <a:rPr lang="cs-CZ" sz="1400" b="0" dirty="0" smtClean="0">
                          <a:solidFill>
                            <a:schemeClr val="bg1"/>
                          </a:solidFill>
                          <a:effectLst/>
                        </a:rPr>
                        <a:t>orientačním</a:t>
                      </a:r>
                      <a:r>
                        <a:rPr lang="cs-CZ" sz="1400" b="0" baseline="0" dirty="0" smtClean="0">
                          <a:solidFill>
                            <a:schemeClr val="bg1"/>
                          </a:solidFill>
                          <a:effectLst/>
                        </a:rPr>
                        <a:t> r</a:t>
                      </a:r>
                      <a:r>
                        <a:rPr lang="cs-CZ" sz="1400" b="0" dirty="0" smtClean="0">
                          <a:solidFill>
                            <a:schemeClr val="bg1"/>
                          </a:solidFill>
                          <a:effectLst/>
                        </a:rPr>
                        <a:t>ozdělením základního přehledu dějin od primitivních počítacích pomůcek až po počítače nedávné minulosti.  </a:t>
                      </a:r>
                    </a:p>
                    <a:p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pozná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předchůdce dnešních počítačů  z období označovaného jako starověk – období 4000-200 let př. n. l..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7299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18E"/>
            </a:gs>
            <a:gs pos="10000">
              <a:srgbClr val="50B1D3"/>
            </a:gs>
            <a:gs pos="20000">
              <a:srgbClr val="0067B4"/>
            </a:gs>
            <a:gs pos="40000">
              <a:srgbClr val="0094C8"/>
            </a:gs>
            <a:gs pos="65000">
              <a:srgbClr val="0067B4"/>
            </a:gs>
            <a:gs pos="85000">
              <a:srgbClr val="00B0F0"/>
            </a:gs>
            <a:gs pos="100000">
              <a:srgbClr val="306E8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7091" y="1052736"/>
            <a:ext cx="3368373" cy="2750837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3803572"/>
            <a:ext cx="8712968" cy="2361731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INFORMATIKA</a:t>
            </a:r>
            <a:br>
              <a:rPr lang="cs-CZ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</a:br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pro základní školu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6098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4220412" y="4454988"/>
            <a:ext cx="478760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Schéma zobrazuje  orientační rozdělení základního přehledu dějin od primitivních počítacích pomůcek až po počítače nedávné minulosti.</a:t>
            </a:r>
          </a:p>
        </p:txBody>
      </p:sp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1441718852"/>
              </p:ext>
            </p:extLst>
          </p:nvPr>
        </p:nvGraphicFramePr>
        <p:xfrm>
          <a:off x="2195736" y="836712"/>
          <a:ext cx="6840760" cy="2808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35" name="Skupina 34"/>
          <p:cNvGrpSpPr/>
          <p:nvPr/>
        </p:nvGrpSpPr>
        <p:grpSpPr>
          <a:xfrm>
            <a:off x="20751" y="5923896"/>
            <a:ext cx="1836000" cy="756000"/>
            <a:chOff x="1990981" y="1210743"/>
            <a:chExt cx="1879837" cy="900980"/>
          </a:xfrm>
          <a:effectLst>
            <a:glow rad="101600">
              <a:schemeClr val="accent6">
                <a:satMod val="175000"/>
                <a:alpha val="40000"/>
              </a:schemeClr>
            </a:glow>
          </a:effectLst>
        </p:grpSpPr>
        <p:sp>
          <p:nvSpPr>
            <p:cNvPr id="36" name="Ovál 35"/>
            <p:cNvSpPr/>
            <p:nvPr/>
          </p:nvSpPr>
          <p:spPr>
            <a:xfrm>
              <a:off x="1990981" y="1210743"/>
              <a:ext cx="1879837" cy="900980"/>
            </a:xfrm>
            <a:prstGeom prst="ellipse">
              <a:avLst/>
            </a:prstGeom>
            <a:ln>
              <a:solidFill>
                <a:srgbClr val="FF990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7" name="Ovál 4"/>
            <p:cNvSpPr/>
            <p:nvPr/>
          </p:nvSpPr>
          <p:spPr>
            <a:xfrm>
              <a:off x="2266275" y="1342687"/>
              <a:ext cx="1290084" cy="686461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000" b="1" kern="12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Čtvrtá generace</a:t>
              </a:r>
              <a:endParaRPr lang="cs-CZ" sz="2000" b="1" kern="1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8" name="Skupina 37"/>
          <p:cNvGrpSpPr/>
          <p:nvPr/>
        </p:nvGrpSpPr>
        <p:grpSpPr>
          <a:xfrm>
            <a:off x="938751" y="5188607"/>
            <a:ext cx="1836000" cy="756000"/>
            <a:chOff x="1990981" y="1210743"/>
            <a:chExt cx="1879837" cy="900980"/>
          </a:xfrm>
          <a:effectLst>
            <a:glow rad="101600">
              <a:schemeClr val="accent6">
                <a:satMod val="175000"/>
                <a:alpha val="40000"/>
              </a:schemeClr>
            </a:glow>
          </a:effectLst>
        </p:grpSpPr>
        <p:sp>
          <p:nvSpPr>
            <p:cNvPr id="39" name="Ovál 38"/>
            <p:cNvSpPr/>
            <p:nvPr/>
          </p:nvSpPr>
          <p:spPr>
            <a:xfrm>
              <a:off x="1990981" y="1210743"/>
              <a:ext cx="1879837" cy="900980"/>
            </a:xfrm>
            <a:prstGeom prst="ellipse">
              <a:avLst/>
            </a:prstGeom>
            <a:ln>
              <a:solidFill>
                <a:srgbClr val="FF990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0" name="Ovál 4"/>
            <p:cNvSpPr/>
            <p:nvPr/>
          </p:nvSpPr>
          <p:spPr>
            <a:xfrm>
              <a:off x="2266276" y="1342685"/>
              <a:ext cx="1290084" cy="686461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000" b="1" kern="12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Třetí generace</a:t>
              </a:r>
              <a:endParaRPr lang="cs-CZ" sz="2000" b="1" kern="1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1" name="Skupina 40"/>
          <p:cNvGrpSpPr/>
          <p:nvPr/>
        </p:nvGrpSpPr>
        <p:grpSpPr>
          <a:xfrm>
            <a:off x="1993357" y="4496180"/>
            <a:ext cx="1836000" cy="756000"/>
            <a:chOff x="1990981" y="1210743"/>
            <a:chExt cx="1879837" cy="900980"/>
          </a:xfrm>
          <a:effectLst>
            <a:glow rad="101600">
              <a:schemeClr val="accent6">
                <a:satMod val="175000"/>
                <a:alpha val="40000"/>
              </a:schemeClr>
            </a:glow>
          </a:effectLst>
        </p:grpSpPr>
        <p:sp>
          <p:nvSpPr>
            <p:cNvPr id="42" name="Ovál 41"/>
            <p:cNvSpPr/>
            <p:nvPr/>
          </p:nvSpPr>
          <p:spPr>
            <a:xfrm>
              <a:off x="1990981" y="1210743"/>
              <a:ext cx="1879837" cy="900980"/>
            </a:xfrm>
            <a:prstGeom prst="ellipse">
              <a:avLst/>
            </a:prstGeom>
            <a:ln>
              <a:solidFill>
                <a:srgbClr val="FF990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3" name="Ovál 4"/>
            <p:cNvSpPr/>
            <p:nvPr/>
          </p:nvSpPr>
          <p:spPr>
            <a:xfrm>
              <a:off x="2266277" y="1342687"/>
              <a:ext cx="1290084" cy="686461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000" b="1" kern="12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Druhá generace</a:t>
              </a:r>
              <a:endParaRPr lang="cs-CZ" sz="2000" b="1" kern="1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4" name="Skupina 43"/>
          <p:cNvGrpSpPr/>
          <p:nvPr/>
        </p:nvGrpSpPr>
        <p:grpSpPr>
          <a:xfrm>
            <a:off x="3144524" y="3809824"/>
            <a:ext cx="1836000" cy="756000"/>
            <a:chOff x="2017098" y="1134852"/>
            <a:chExt cx="1879837" cy="900980"/>
          </a:xfrm>
          <a:effectLst>
            <a:glow rad="101600">
              <a:schemeClr val="accent6">
                <a:satMod val="175000"/>
                <a:alpha val="40000"/>
              </a:schemeClr>
            </a:glow>
          </a:effectLst>
        </p:grpSpPr>
        <p:sp>
          <p:nvSpPr>
            <p:cNvPr id="45" name="Ovál 44"/>
            <p:cNvSpPr/>
            <p:nvPr/>
          </p:nvSpPr>
          <p:spPr>
            <a:xfrm>
              <a:off x="2017098" y="1134852"/>
              <a:ext cx="1879837" cy="900980"/>
            </a:xfrm>
            <a:prstGeom prst="ellipse">
              <a:avLst/>
            </a:prstGeom>
            <a:ln>
              <a:solidFill>
                <a:srgbClr val="FF990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6" name="Ovál 4"/>
            <p:cNvSpPr/>
            <p:nvPr/>
          </p:nvSpPr>
          <p:spPr>
            <a:xfrm>
              <a:off x="2266277" y="1217280"/>
              <a:ext cx="1260000" cy="686461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000" b="1" kern="1200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První generace</a:t>
              </a:r>
              <a:endParaRPr lang="cs-CZ" sz="2000" b="1" kern="1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7" name="Skupina 46"/>
          <p:cNvGrpSpPr/>
          <p:nvPr/>
        </p:nvGrpSpPr>
        <p:grpSpPr>
          <a:xfrm>
            <a:off x="4252282" y="3122988"/>
            <a:ext cx="1836000" cy="756000"/>
            <a:chOff x="1990981" y="1210743"/>
            <a:chExt cx="1879837" cy="900980"/>
          </a:xfrm>
          <a:effectLst>
            <a:glow rad="101600">
              <a:schemeClr val="accent6">
                <a:satMod val="175000"/>
                <a:alpha val="40000"/>
              </a:schemeClr>
            </a:glow>
          </a:effectLst>
        </p:grpSpPr>
        <p:sp>
          <p:nvSpPr>
            <p:cNvPr id="48" name="Ovál 47"/>
            <p:cNvSpPr/>
            <p:nvPr/>
          </p:nvSpPr>
          <p:spPr>
            <a:xfrm>
              <a:off x="1990981" y="1210743"/>
              <a:ext cx="1879837" cy="900980"/>
            </a:xfrm>
            <a:prstGeom prst="ellipse">
              <a:avLst/>
            </a:prstGeom>
            <a:ln>
              <a:solidFill>
                <a:srgbClr val="FF9900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Ovál 4"/>
            <p:cNvSpPr/>
            <p:nvPr/>
          </p:nvSpPr>
          <p:spPr>
            <a:xfrm>
              <a:off x="2266276" y="1342687"/>
              <a:ext cx="1290084" cy="686461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700" tIns="12700" rIns="12700" bIns="127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000" b="1" kern="1200" dirty="0" smtClean="0">
                  <a:ln w="10160">
                    <a:noFill/>
                    <a:prstDash val="solid"/>
                  </a:ln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Nultá generace</a:t>
              </a:r>
              <a:endParaRPr lang="cs-CZ" sz="2000" b="1" kern="1200" dirty="0">
                <a:ln w="10160">
                  <a:noFill/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0" name="Nadpis 1"/>
          <p:cNvSpPr txBox="1">
            <a:spLocks/>
          </p:cNvSpPr>
          <p:nvPr/>
        </p:nvSpPr>
        <p:spPr>
          <a:xfrm>
            <a:off x="2898967" y="0"/>
            <a:ext cx="6116216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Základní rozdělení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8909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725184" y="1988840"/>
            <a:ext cx="6205767" cy="1152128"/>
          </a:xfrm>
        </p:spPr>
        <p:txBody>
          <a:bodyPr>
            <a:normAutofit/>
          </a:bodyPr>
          <a:lstStyle/>
          <a:p>
            <a:r>
              <a:rPr lang="cs-CZ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Řešením tajenky jednoho z předchůdců dnešních počítačů.</a:t>
            </a:r>
            <a:endParaRPr lang="cs-CZ" sz="24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843808" y="260648"/>
            <a:ext cx="6133759" cy="1584176"/>
          </a:xfrm>
          <a:prstGeom prst="rect">
            <a:avLst/>
          </a:prstGeom>
          <a:ln>
            <a:noFill/>
          </a:ln>
          <a:effectLst>
            <a:softEdge rad="6350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rgbClr val="004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Historie počítačů</a:t>
            </a: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9208256"/>
              </p:ext>
            </p:extLst>
          </p:nvPr>
        </p:nvGraphicFramePr>
        <p:xfrm>
          <a:off x="107504" y="3140968"/>
          <a:ext cx="8820544" cy="3240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24000"/>
                <a:gridCol w="495838"/>
                <a:gridCol w="463671"/>
                <a:gridCol w="463671"/>
                <a:gridCol w="463671"/>
                <a:gridCol w="463671"/>
                <a:gridCol w="463671"/>
                <a:gridCol w="463671"/>
                <a:gridCol w="463671"/>
                <a:gridCol w="463671"/>
                <a:gridCol w="463671"/>
                <a:gridCol w="227667"/>
              </a:tblGrid>
              <a:tr h="54000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Technické vybavení počítače</a:t>
                      </a:r>
                      <a:endParaRPr lang="cs-CZ" sz="24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cap="all" spc="0" dirty="0" smtClean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lumMod val="75000"/>
                          </a:schemeClr>
                        </a:gs>
                        <a:gs pos="50000">
                          <a:schemeClr val="accent1">
                            <a:lumMod val="40000"/>
                            <a:lumOff val="60000"/>
                          </a:schemeClr>
                        </a:gs>
                        <a:gs pos="100000">
                          <a:schemeClr val="accent1"/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Základní jednotka informace</a:t>
                      </a:r>
                      <a:endParaRPr lang="cs-CZ" sz="24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lumMod val="75000"/>
                          </a:schemeClr>
                        </a:gs>
                        <a:gs pos="50000">
                          <a:schemeClr val="accent1">
                            <a:lumMod val="40000"/>
                            <a:lumOff val="60000"/>
                          </a:schemeClr>
                        </a:gs>
                        <a:gs pos="100000">
                          <a:schemeClr val="accent1"/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Zařízení</a:t>
                      </a:r>
                      <a:r>
                        <a:rPr lang="cs-CZ" sz="2400" baseline="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pro uchování dat</a:t>
                      </a:r>
                      <a:endParaRPr lang="cs-CZ" sz="24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lumMod val="75000"/>
                          </a:schemeClr>
                        </a:gs>
                        <a:gs pos="50000">
                          <a:schemeClr val="accent1">
                            <a:lumMod val="40000"/>
                            <a:lumOff val="60000"/>
                          </a:schemeClr>
                        </a:gs>
                        <a:gs pos="100000">
                          <a:schemeClr val="accent1"/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Vnější zařízení počítače</a:t>
                      </a:r>
                      <a:endParaRPr lang="cs-CZ" sz="24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lumMod val="75000"/>
                          </a:schemeClr>
                        </a:gs>
                        <a:gs pos="50000">
                          <a:schemeClr val="accent1">
                            <a:lumMod val="40000"/>
                            <a:lumOff val="60000"/>
                          </a:schemeClr>
                        </a:gs>
                        <a:gs pos="100000">
                          <a:schemeClr val="accent1"/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Operační systém</a:t>
                      </a:r>
                      <a:endParaRPr lang="cs-CZ" sz="24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lumMod val="75000"/>
                          </a:schemeClr>
                        </a:gs>
                        <a:gs pos="50000">
                          <a:schemeClr val="accent1">
                            <a:lumMod val="40000"/>
                            <a:lumOff val="60000"/>
                          </a:schemeClr>
                        </a:gs>
                        <a:gs pos="100000">
                          <a:schemeClr val="accent1"/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Nevyžádaný e-mail</a:t>
                      </a:r>
                      <a:endParaRPr lang="cs-CZ" sz="24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lumMod val="75000"/>
                          </a:schemeClr>
                        </a:gs>
                        <a:gs pos="50000">
                          <a:schemeClr val="accent1">
                            <a:lumMod val="40000"/>
                            <a:lumOff val="60000"/>
                          </a:schemeClr>
                        </a:gs>
                        <a:gs pos="100000">
                          <a:schemeClr val="accent1"/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3725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725184" y="1988840"/>
            <a:ext cx="6205767" cy="1152128"/>
          </a:xfrm>
        </p:spPr>
        <p:txBody>
          <a:bodyPr>
            <a:normAutofit/>
          </a:bodyPr>
          <a:lstStyle/>
          <a:p>
            <a:r>
              <a:rPr lang="cs-CZ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Řešením tajenky jednoho z předchůdců dnešních počítačů.</a:t>
            </a:r>
            <a:endParaRPr lang="cs-CZ" sz="24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843808" y="260648"/>
            <a:ext cx="6133759" cy="1584176"/>
          </a:xfrm>
          <a:prstGeom prst="rect">
            <a:avLst/>
          </a:prstGeom>
          <a:ln>
            <a:noFill/>
          </a:ln>
          <a:effectLst>
            <a:softEdge rad="6350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rgbClr val="004D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Historie počítačů</a:t>
            </a: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0528389"/>
              </p:ext>
            </p:extLst>
          </p:nvPr>
        </p:nvGraphicFramePr>
        <p:xfrm>
          <a:off x="107504" y="3140968"/>
          <a:ext cx="8820544" cy="3240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24000"/>
                <a:gridCol w="495838"/>
                <a:gridCol w="463671"/>
                <a:gridCol w="463671"/>
                <a:gridCol w="463671"/>
                <a:gridCol w="463671"/>
                <a:gridCol w="463671"/>
                <a:gridCol w="463671"/>
                <a:gridCol w="463671"/>
                <a:gridCol w="463671"/>
                <a:gridCol w="463671"/>
                <a:gridCol w="227667"/>
              </a:tblGrid>
              <a:tr h="54000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Technické vybavení počítače</a:t>
                      </a:r>
                      <a:endParaRPr lang="cs-CZ" sz="24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</a:t>
                      </a:r>
                      <a:endParaRPr lang="cs-CZ" sz="2200" b="1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endParaRPr lang="cs-CZ" sz="2200" b="1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</a:t>
                      </a:r>
                      <a:endParaRPr lang="cs-CZ" sz="2200" b="1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</a:t>
                      </a:r>
                      <a:endParaRPr lang="cs-CZ" sz="2200" b="1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W</a:t>
                      </a:r>
                      <a:endParaRPr lang="cs-CZ" sz="2200" b="1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A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lumMod val="75000"/>
                          </a:schemeClr>
                        </a:gs>
                        <a:gs pos="50000">
                          <a:schemeClr val="accent1">
                            <a:lumMod val="40000"/>
                            <a:lumOff val="60000"/>
                          </a:schemeClr>
                        </a:gs>
                        <a:gs pos="100000">
                          <a:schemeClr val="accent1"/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Základní jednotka informace</a:t>
                      </a:r>
                      <a:endParaRPr lang="cs-CZ" sz="24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B</a:t>
                      </a:r>
                      <a:endParaRPr lang="cs-CZ" sz="22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lumMod val="75000"/>
                          </a:schemeClr>
                        </a:gs>
                        <a:gs pos="50000">
                          <a:schemeClr val="accent1">
                            <a:lumMod val="40000"/>
                            <a:lumOff val="60000"/>
                          </a:schemeClr>
                        </a:gs>
                        <a:gs pos="100000">
                          <a:schemeClr val="accent1"/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Zařízení</a:t>
                      </a:r>
                      <a:r>
                        <a:rPr lang="cs-CZ" sz="2400" baseline="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pro uchování dat</a:t>
                      </a:r>
                      <a:endParaRPr lang="cs-CZ" sz="24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A</a:t>
                      </a:r>
                      <a:endParaRPr lang="cs-CZ" sz="22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lumMod val="75000"/>
                          </a:schemeClr>
                        </a:gs>
                        <a:gs pos="50000">
                          <a:schemeClr val="accent1">
                            <a:lumMod val="40000"/>
                            <a:lumOff val="60000"/>
                          </a:schemeClr>
                        </a:gs>
                        <a:gs pos="100000">
                          <a:schemeClr val="accent1"/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Ě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Ť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Vnější zařízení počítače</a:t>
                      </a:r>
                      <a:endParaRPr lang="cs-CZ" sz="24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K</a:t>
                      </a:r>
                      <a:endParaRPr lang="cs-CZ" sz="22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lumMod val="75000"/>
                          </a:schemeClr>
                        </a:gs>
                        <a:gs pos="50000">
                          <a:schemeClr val="accent1">
                            <a:lumMod val="40000"/>
                            <a:lumOff val="60000"/>
                          </a:schemeClr>
                        </a:gs>
                        <a:gs pos="100000">
                          <a:schemeClr val="accent1"/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Á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Operační systém</a:t>
                      </a:r>
                      <a:endParaRPr lang="cs-CZ" sz="24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U</a:t>
                      </a:r>
                      <a:endParaRPr lang="cs-CZ" sz="22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lumMod val="75000"/>
                          </a:schemeClr>
                        </a:gs>
                        <a:gs pos="50000">
                          <a:schemeClr val="accent1">
                            <a:lumMod val="40000"/>
                            <a:lumOff val="60000"/>
                          </a:schemeClr>
                        </a:gs>
                        <a:gs pos="100000">
                          <a:schemeClr val="accent1"/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X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Nevyžádaný e-mail</a:t>
                      </a:r>
                      <a:endParaRPr lang="cs-CZ" sz="240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gradFill>
                            <a:gsLst>
                              <a:gs pos="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  <a:gs pos="43000">
                                <a:schemeClr val="accent4">
                                  <a:satMod val="255000"/>
                                </a:schemeClr>
                              </a:gs>
                              <a:gs pos="48000">
                                <a:schemeClr val="accent4">
                                  <a:shade val="85000"/>
                                  <a:satMod val="255000"/>
                                </a:schemeClr>
                              </a:gs>
                              <a:gs pos="100000">
                                <a:schemeClr val="accent4">
                                  <a:shade val="20000"/>
                                  <a:satMod val="245000"/>
                                </a:schemeClr>
                              </a:gs>
                            </a:gsLst>
                            <a:lin ang="5400000"/>
                          </a:gradFill>
                          <a:effectLst>
                            <a:reflection blurRad="12700" stA="28000" endPos="45000" dist="1000" dir="5400000" sy="-100000" algn="bl" rotWithShape="0"/>
                          </a:effectLst>
                        </a:rPr>
                        <a:t>S</a:t>
                      </a:r>
                      <a:endParaRPr lang="cs-CZ" sz="2200" b="1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gradFill>
                          <a:gsLst>
                            <a:gs pos="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  <a:gs pos="43000">
                              <a:schemeClr val="accent4">
                                <a:satMod val="255000"/>
                              </a:schemeClr>
                            </a:gs>
                            <a:gs pos="48000">
                              <a:schemeClr val="accent4">
                                <a:shade val="85000"/>
                                <a:satMod val="255000"/>
                              </a:schemeClr>
                            </a:gs>
                            <a:gs pos="100000">
                              <a:schemeClr val="accent4">
                                <a:shade val="20000"/>
                                <a:satMod val="245000"/>
                              </a:schemeClr>
                            </a:gs>
                          </a:gsLst>
                          <a:lin ang="5400000"/>
                        </a:gradFill>
                        <a:effectLst>
                          <a:reflection blurRad="12700" stA="28000" endPos="45000" dist="1000" dir="5400000" sy="-100000" algn="bl" rotWithShape="0"/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 flip="none" rotWithShape="1">
                      <a:gsLst>
                        <a:gs pos="0">
                          <a:schemeClr val="bg1">
                            <a:lumMod val="75000"/>
                          </a:schemeClr>
                        </a:gs>
                        <a:gs pos="50000">
                          <a:schemeClr val="accent1">
                            <a:lumMod val="40000"/>
                            <a:lumOff val="60000"/>
                          </a:schemeClr>
                        </a:gs>
                        <a:gs pos="100000">
                          <a:schemeClr val="accent1"/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2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</a:t>
                      </a:r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2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4D8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5737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50000">
              <a:schemeClr val="accent1">
                <a:lumMod val="40000"/>
                <a:lumOff val="60000"/>
              </a:schemeClr>
            </a:gs>
            <a:gs pos="100000">
              <a:schemeClr val="bg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525" y="260648"/>
            <a:ext cx="2649066" cy="343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láček 1"/>
          <p:cNvSpPr/>
          <p:nvPr/>
        </p:nvSpPr>
        <p:spPr>
          <a:xfrm>
            <a:off x="323528" y="980728"/>
            <a:ext cx="5609812" cy="2716546"/>
          </a:xfrm>
          <a:prstGeom prst="cloudCallout">
            <a:avLst>
              <a:gd name="adj1" fmla="val 68944"/>
              <a:gd name="adj2" fmla="val -21359"/>
            </a:avLst>
          </a:prstGeom>
          <a:gradFill flip="none" rotWithShape="1">
            <a:gsLst>
              <a:gs pos="0">
                <a:srgbClr val="0070C0"/>
              </a:gs>
              <a:gs pos="50000">
                <a:srgbClr val="37A9FF"/>
              </a:gs>
              <a:gs pos="100000">
                <a:srgbClr val="71C2FF"/>
              </a:gs>
            </a:gsLst>
            <a:lin ang="2700000" scaled="1"/>
            <a:tileRect/>
          </a:gradFill>
          <a:ln>
            <a:solidFill>
              <a:srgbClr val="FFFF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KAPITOLA  2</a:t>
            </a:r>
            <a:endParaRPr lang="cs-CZ" sz="44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539552" y="4365104"/>
            <a:ext cx="8136904" cy="2160240"/>
          </a:xfrm>
          <a:prstGeom prst="horizontalScroll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6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STAROVĚK</a:t>
            </a:r>
            <a:endParaRPr lang="cs-CZ" sz="66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2225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1917" y="2859326"/>
            <a:ext cx="5612272" cy="3888432"/>
          </a:xfrm>
        </p:spPr>
        <p:txBody>
          <a:bodyPr anchor="ctr">
            <a:noAutofit/>
          </a:bodyPr>
          <a:lstStyle/>
          <a:p>
            <a:pPr marL="457200" indent="-457200" algn="l">
              <a:buFont typeface="Wingdings" pitchFamily="2" charset="2"/>
              <a:buChar char="q"/>
            </a:pP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První generace přenosných počítačů spatřila světlo světa v Sumerské 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říši </a:t>
            </a:r>
            <a:r>
              <a:rPr lang="pl-PL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(4000 př. n. l.–2000 př. n. l</a:t>
            </a:r>
            <a:r>
              <a:rPr lang="pl-PL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.).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ale nezávisle se objevila u mnoha dalších civilizací. </a:t>
            </a:r>
            <a:endParaRPr lang="cs-CZ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 typeface="Wingdings" pitchFamily="2" charset="2"/>
              <a:buChar char="q"/>
            </a:pP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Sumerové zaznamenávali informace klínovým písmem (</a:t>
            </a:r>
            <a:r>
              <a:rPr lang="cs-CZ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klínopisem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na hliněné destičky pomocí jednoduchého trojhranného rydla, čili klínku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2903806" y="168443"/>
            <a:ext cx="6116216" cy="1224136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PŘED VĚKEM POČÍTAČŮ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650047" y="1556792"/>
            <a:ext cx="63922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Hliněné </a:t>
            </a:r>
            <a:r>
              <a:rPr lang="cs-CZ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či kamenné </a:t>
            </a:r>
            <a:r>
              <a:rPr lang="cs-CZ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destičky pro </a:t>
            </a:r>
            <a:r>
              <a:rPr lang="cs-CZ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záznam </a:t>
            </a:r>
            <a:r>
              <a:rPr lang="cs-CZ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</a:t>
            </a:r>
            <a:br>
              <a:rPr lang="cs-CZ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cs-CZ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    výpočtu </a:t>
            </a:r>
            <a:endParaRPr lang="cs-CZ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050" name="Picture 2" descr="http://www.historieweb.cz/sites/default/files/styles/obrazek_v_textu_450/public/obrazky/2011/11/25/hlinena-tabulk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4189" y="2143025"/>
            <a:ext cx="3359768" cy="31581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5689120" y="5301208"/>
            <a:ext cx="3309905" cy="1446550"/>
          </a:xfrm>
          <a:prstGeom prst="rect">
            <a:avLst/>
          </a:prstGeom>
          <a:solidFill>
            <a:schemeClr val="accent4">
              <a:lumMod val="75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200" b="1" dirty="0">
                <a:solidFill>
                  <a:srgbClr val="FFFF00"/>
                </a:solidFill>
              </a:rPr>
              <a:t>Hliněná tabulka </a:t>
            </a:r>
            <a:r>
              <a:rPr lang="cs-CZ" sz="2200" b="1" dirty="0" smtClean="0">
                <a:solidFill>
                  <a:srgbClr val="FFFF00"/>
                </a:solidFill>
              </a:rPr>
              <a:t/>
            </a:r>
            <a:br>
              <a:rPr lang="cs-CZ" sz="2200" b="1" dirty="0" smtClean="0">
                <a:solidFill>
                  <a:srgbClr val="FFFF00"/>
                </a:solidFill>
              </a:rPr>
            </a:br>
            <a:r>
              <a:rPr lang="cs-CZ" sz="2200" b="1" dirty="0" smtClean="0">
                <a:solidFill>
                  <a:srgbClr val="FFFF00"/>
                </a:solidFill>
              </a:rPr>
              <a:t>ze </a:t>
            </a:r>
            <a:r>
              <a:rPr lang="cs-CZ" sz="2200" b="1" dirty="0">
                <a:solidFill>
                  <a:srgbClr val="FFFF00"/>
                </a:solidFill>
              </a:rPr>
              <a:t>starověkého Sumeru potvrzující zaplacení daně </a:t>
            </a:r>
            <a:endParaRPr lang="cs-CZ" sz="2200" b="1" dirty="0" smtClean="0">
              <a:solidFill>
                <a:srgbClr val="FFFF00"/>
              </a:solidFill>
            </a:endParaRPr>
          </a:p>
          <a:p>
            <a:pPr algn="ctr"/>
            <a:r>
              <a:rPr lang="cs-CZ" sz="2200" b="1" dirty="0" smtClean="0">
                <a:solidFill>
                  <a:srgbClr val="FFFF00"/>
                </a:solidFill>
              </a:rPr>
              <a:t>(</a:t>
            </a:r>
            <a:r>
              <a:rPr lang="cs-CZ" sz="2200" b="1" dirty="0">
                <a:solidFill>
                  <a:srgbClr val="FFFF00"/>
                </a:solidFill>
              </a:rPr>
              <a:t>cca 2500 př. n. l.)</a:t>
            </a:r>
          </a:p>
        </p:txBody>
      </p:sp>
    </p:spTree>
    <p:extLst>
      <p:ext uri="{BB962C8B-B14F-4D97-AF65-F5344CB8AC3E}">
        <p14:creationId xmlns:p14="http://schemas.microsoft.com/office/powerpoint/2010/main" val="1088226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053118" y="1490855"/>
            <a:ext cx="2090882" cy="2462213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Klínopisná tabulka s ekonomickými záznamy, </a:t>
            </a:r>
            <a:r>
              <a:rPr lang="cs-CZ" sz="2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sz="22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Susa</a:t>
            </a:r>
            <a:r>
              <a:rPr lang="cs-CZ" sz="2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2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3200 až 2700 př. n. l. </a:t>
            </a:r>
            <a:r>
              <a:rPr lang="cs-CZ" sz="2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cs-CZ" sz="2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Louvre)</a:t>
            </a:r>
          </a:p>
        </p:txBody>
      </p:sp>
      <p:pic>
        <p:nvPicPr>
          <p:cNvPr id="1028" name="Picture 4" descr="Soubor:Clay accounting tokens Susa Louvre n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928062"/>
            <a:ext cx="3563133" cy="3744416"/>
          </a:xfrm>
          <a:prstGeom prst="rect">
            <a:avLst/>
          </a:prstGeom>
          <a:noFill/>
          <a:effectLst>
            <a:glow rad="1016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851920" y="5196484"/>
            <a:ext cx="5144478" cy="1107996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Keramické známky pro záznam obchodních údajů, </a:t>
            </a:r>
            <a:r>
              <a:rPr lang="cs-CZ" sz="2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Susa</a:t>
            </a:r>
            <a:r>
              <a:rPr lang="cs-CZ" sz="2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2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kolem 3500 př. n. l. (Louvre, Paříž)</a:t>
            </a: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2880182" y="116632"/>
            <a:ext cx="6116216" cy="1224136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PŘED VĚKEM POČÍTAČŮ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Soubor:Economic tablet Susa Louvre Sb304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660" y="1500546"/>
            <a:ext cx="3810000" cy="2762250"/>
          </a:xfrm>
          <a:prstGeom prst="rect">
            <a:avLst/>
          </a:prstGeom>
          <a:noFill/>
          <a:effectLst>
            <a:glow rad="1016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Šipka doleva a nahoru 8"/>
          <p:cNvSpPr/>
          <p:nvPr/>
        </p:nvSpPr>
        <p:spPr>
          <a:xfrm>
            <a:off x="6886988" y="3875621"/>
            <a:ext cx="2126738" cy="473756"/>
          </a:xfrm>
          <a:prstGeom prst="leftUpArrow">
            <a:avLst/>
          </a:prstGeom>
          <a:solidFill>
            <a:schemeClr val="accent4">
              <a:lumMod val="75000"/>
            </a:schemeClr>
          </a:solidFill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leva a nahoru 11"/>
          <p:cNvSpPr/>
          <p:nvPr/>
        </p:nvSpPr>
        <p:spPr>
          <a:xfrm>
            <a:off x="3681551" y="4653136"/>
            <a:ext cx="3382481" cy="546474"/>
          </a:xfrm>
          <a:prstGeom prst="leftUpArrow">
            <a:avLst/>
          </a:prstGeom>
          <a:solidFill>
            <a:schemeClr val="accent4">
              <a:lumMod val="75000"/>
            </a:schemeClr>
          </a:solidFill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>
              <a:rot lat="10800000" lon="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3837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 txBox="1">
            <a:spLocks/>
          </p:cNvSpPr>
          <p:nvPr/>
        </p:nvSpPr>
        <p:spPr>
          <a:xfrm>
            <a:off x="2903806" y="168443"/>
            <a:ext cx="6116216" cy="1224136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PŘED VĚKEM POČÍTAČŮ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142209" y="1421197"/>
            <a:ext cx="36394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PSANÍ NA KÁMEN</a:t>
            </a:r>
            <a:endParaRPr lang="cs-CZ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763587" y="2708920"/>
            <a:ext cx="509586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Hieroglyfy 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(z </a:t>
            </a:r>
            <a:r>
              <a:rPr lang="cs-CZ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řec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posvátné rytiny), 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jsou 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nejznámějším typem zobrazení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pPr algn="ctr">
              <a:spcAft>
                <a:spcPts val="600"/>
              </a:spcAft>
            </a:pP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Hieroglyfy 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sloužily k monumentálním nápisům psaným na kámen, popřípadě 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něj tesaným. </a:t>
            </a:r>
          </a:p>
        </p:txBody>
      </p:sp>
      <p:pic>
        <p:nvPicPr>
          <p:cNvPr id="2050" name="Picture 2" descr="http://upload.wikimedia.org/wikipedia/commons/thumb/9/9d/DemoticScriptsRosettaStoneReplica.jpg/200px-DemoticScriptsRosettaStoneReplic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7760" y="2996951"/>
            <a:ext cx="3176822" cy="2160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203848" y="1939101"/>
            <a:ext cx="5866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4. tisíce př.n.l. až 3. stol. n. l</a:t>
            </a:r>
            <a:r>
              <a:rPr lang="cs-CZ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 - Egypt</a:t>
            </a:r>
            <a:endParaRPr lang="cs-CZ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956439" y="5301208"/>
            <a:ext cx="707642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Rosettská deska - </a:t>
            </a:r>
            <a:r>
              <a:rPr lang="cs-CZ" sz="2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760 kg těžký kámen z roku 196 př. n. l. s vytesaným textem dekretu rady egyptských kněží o zrušení různých daňových poplatků a </a:t>
            </a:r>
            <a:r>
              <a:rPr lang="cs-CZ" sz="2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 </a:t>
            </a:r>
            <a:r>
              <a:rPr lang="cs-CZ" sz="2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instrukcemi pro vztyčení soch v chrámech. </a:t>
            </a:r>
          </a:p>
        </p:txBody>
      </p:sp>
      <p:sp>
        <p:nvSpPr>
          <p:cNvPr id="10" name="Šipka doprava 9"/>
          <p:cNvSpPr/>
          <p:nvPr/>
        </p:nvSpPr>
        <p:spPr>
          <a:xfrm>
            <a:off x="3101386" y="4631653"/>
            <a:ext cx="2758066" cy="747351"/>
          </a:xfrm>
          <a:prstGeom prst="righ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Detail </a:t>
            </a:r>
            <a:r>
              <a:rPr lang="cs-CZ" sz="2000" b="1" dirty="0" err="1" smtClean="0"/>
              <a:t>Rossetské</a:t>
            </a:r>
            <a:r>
              <a:rPr lang="cs-CZ" sz="2000" b="1" dirty="0" smtClean="0"/>
              <a:t> desky</a:t>
            </a:r>
            <a:endParaRPr lang="cs-CZ" sz="2000" b="1" dirty="0"/>
          </a:p>
        </p:txBody>
      </p:sp>
      <p:pic>
        <p:nvPicPr>
          <p:cNvPr id="2052" name="Picture 4" descr="Rosettská desk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19" y="4428058"/>
            <a:ext cx="1599793" cy="2319700"/>
          </a:xfrm>
          <a:prstGeom prst="rect">
            <a:avLst/>
          </a:prstGeom>
          <a:noFill/>
          <a:ln w="19050">
            <a:solidFill>
              <a:srgbClr val="FFFF00"/>
            </a:solidFill>
          </a:ln>
          <a:effectLst>
            <a:outerShdw blurRad="107950" dist="12700" dir="5400000" algn="ctr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6692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osettska-deska-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2" y="2864323"/>
            <a:ext cx="3355132" cy="2516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60904" y="2201681"/>
            <a:ext cx="5756176" cy="2982843"/>
          </a:xfrm>
        </p:spPr>
        <p:txBody>
          <a:bodyPr anchor="ctr">
            <a:noAutofit/>
          </a:bodyPr>
          <a:lstStyle/>
          <a:p>
            <a:pPr marL="457200" indent="-457200" algn="l">
              <a:buFont typeface="Wingdings" pitchFamily="2" charset="2"/>
              <a:buChar char="Ø"/>
            </a:pPr>
            <a:r>
              <a:rPr lang="cs-CZ" sz="2200" dirty="0" smtClean="0">
                <a:solidFill>
                  <a:schemeClr val="bg1"/>
                </a:solidFill>
              </a:rPr>
              <a:t>j</a:t>
            </a:r>
            <a:r>
              <a:rPr lang="cs-CZ" sz="2200" b="1" dirty="0" smtClean="0">
                <a:solidFill>
                  <a:schemeClr val="bg1"/>
                </a:solidFill>
              </a:rPr>
              <a:t>e nepochybně nejslavnějším </a:t>
            </a:r>
            <a:r>
              <a:rPr lang="cs-CZ" sz="2200" b="1" dirty="0">
                <a:solidFill>
                  <a:schemeClr val="bg1"/>
                </a:solidFill>
              </a:rPr>
              <a:t>dokumentem v dějinách luštění hieroglyfů </a:t>
            </a:r>
            <a:endParaRPr lang="cs-CZ" sz="2200" b="1" dirty="0" smtClean="0">
              <a:solidFill>
                <a:schemeClr val="bg1"/>
              </a:solidFill>
            </a:endParaRPr>
          </a:p>
          <a:p>
            <a:pPr marL="457200" indent="-457200" algn="l">
              <a:buFont typeface="Wingdings" pitchFamily="2" charset="2"/>
              <a:buChar char="Ø"/>
            </a:pPr>
            <a:r>
              <a:rPr lang="cs-CZ" sz="2200" b="1" dirty="0" smtClean="0">
                <a:solidFill>
                  <a:schemeClr val="bg1"/>
                </a:solidFill>
              </a:rPr>
              <a:t>jedná </a:t>
            </a:r>
            <a:r>
              <a:rPr lang="cs-CZ" sz="2200" b="1" dirty="0">
                <a:solidFill>
                  <a:schemeClr val="bg1"/>
                </a:solidFill>
              </a:rPr>
              <a:t>se o stélu popsanou hieroglyfy, démotickým písmem a řeckým </a:t>
            </a:r>
            <a:r>
              <a:rPr lang="cs-CZ" sz="2200" b="1" dirty="0" smtClean="0">
                <a:solidFill>
                  <a:schemeClr val="bg1"/>
                </a:solidFill>
              </a:rPr>
              <a:t>písmem</a:t>
            </a:r>
          </a:p>
          <a:p>
            <a:pPr marL="457200" indent="-457200" algn="l">
              <a:buFont typeface="Wingdings" pitchFamily="2" charset="2"/>
              <a:buChar char="Ø"/>
            </a:pPr>
            <a:r>
              <a:rPr lang="cs-CZ" sz="2200" b="1" dirty="0" smtClean="0">
                <a:solidFill>
                  <a:schemeClr val="bg1"/>
                </a:solidFill>
              </a:rPr>
              <a:t>díky </a:t>
            </a:r>
            <a:r>
              <a:rPr lang="cs-CZ" sz="2200" b="1" dirty="0">
                <a:solidFill>
                  <a:schemeClr val="bg1"/>
                </a:solidFill>
              </a:rPr>
              <a:t>řecké verzi se podařilo brzy zjistit, co je na desce napsáno</a:t>
            </a:r>
            <a:r>
              <a:rPr lang="cs-CZ" sz="2200" dirty="0">
                <a:solidFill>
                  <a:schemeClr val="bg1"/>
                </a:solidFill>
              </a:rPr>
              <a:t>. </a:t>
            </a:r>
            <a:r>
              <a:rPr lang="cs-CZ" sz="2200" b="1" dirty="0">
                <a:solidFill>
                  <a:schemeClr val="bg1"/>
                </a:solidFill>
              </a:rPr>
              <a:t>Klíčový význam Rosettské desky spočívá v tom, že jsou na něm tři verze téhož </a:t>
            </a:r>
            <a:r>
              <a:rPr lang="cs-CZ" sz="2200" b="1" dirty="0" smtClean="0">
                <a:solidFill>
                  <a:schemeClr val="bg1"/>
                </a:solidFill>
              </a:rPr>
              <a:t>textu</a:t>
            </a: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2915816" y="116632"/>
            <a:ext cx="6116216" cy="1368000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PŘED VĚKEM POČÍTAČŮ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2915816" y="1484668"/>
            <a:ext cx="6116216" cy="720080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Rosettská deska - zajímavosti</a:t>
            </a:r>
            <a:endParaRPr lang="cs-CZ" sz="36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0" y="2708920"/>
            <a:ext cx="1763688" cy="646331"/>
          </a:xfrm>
          <a:prstGeom prst="rect">
            <a:avLst/>
          </a:prstGeom>
          <a:solidFill>
            <a:schemeClr val="accent4">
              <a:lumMod val="75000"/>
            </a:schemeClr>
          </a:solidFill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>Rekonstrukce 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err="1" smtClean="0">
                <a:solidFill>
                  <a:schemeClr val="bg1"/>
                </a:solidFill>
              </a:rPr>
              <a:t>Rossetské</a:t>
            </a:r>
            <a:r>
              <a:rPr lang="cs-CZ" dirty="0" smtClean="0">
                <a:solidFill>
                  <a:schemeClr val="bg1"/>
                </a:solidFill>
              </a:rPr>
              <a:t> desky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5157192"/>
            <a:ext cx="915582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chemeClr val="bg1"/>
                </a:solidFill>
              </a:rPr>
              <a:t>                                         </a:t>
            </a:r>
            <a:r>
              <a:rPr lang="cs-CZ" dirty="0" smtClean="0">
                <a:solidFill>
                  <a:schemeClr val="bg1"/>
                </a:solidFill>
              </a:rPr>
              <a:t>                    </a:t>
            </a:r>
            <a:r>
              <a:rPr lang="cs-CZ" sz="2000" dirty="0" smtClean="0">
                <a:solidFill>
                  <a:schemeClr val="bg1"/>
                </a:solidFill>
              </a:rPr>
              <a:t>Desku </a:t>
            </a:r>
            <a:r>
              <a:rPr lang="cs-CZ" sz="2000" dirty="0">
                <a:solidFill>
                  <a:schemeClr val="bg1"/>
                </a:solidFill>
              </a:rPr>
              <a:t>našel 15. července 1799 francouzský </a:t>
            </a:r>
            <a:r>
              <a:rPr lang="cs-CZ" sz="2000" dirty="0" smtClean="0">
                <a:solidFill>
                  <a:schemeClr val="bg1"/>
                </a:solidFill>
              </a:rPr>
              <a:t>důstojník.</a:t>
            </a:r>
          </a:p>
          <a:p>
            <a:r>
              <a:rPr lang="cs-CZ" sz="2000" dirty="0" smtClean="0">
                <a:solidFill>
                  <a:srgbClr val="FFFF00"/>
                </a:solidFill>
              </a:rPr>
              <a:t>                           Deska </a:t>
            </a:r>
            <a:r>
              <a:rPr lang="cs-CZ" sz="2000" dirty="0">
                <a:solidFill>
                  <a:srgbClr val="FFFF00"/>
                </a:solidFill>
              </a:rPr>
              <a:t>je od roku 1802 uložená v Britském muzeu v Londýně, protože po prohrané námořní bitvě u </a:t>
            </a:r>
            <a:r>
              <a:rPr lang="cs-CZ" sz="2000" dirty="0" err="1">
                <a:solidFill>
                  <a:srgbClr val="FFFF00"/>
                </a:solidFill>
              </a:rPr>
              <a:t>Abukiru</a:t>
            </a:r>
            <a:r>
              <a:rPr lang="cs-CZ" sz="2000" dirty="0">
                <a:solidFill>
                  <a:srgbClr val="FFFF00"/>
                </a:solidFill>
              </a:rPr>
              <a:t> ji museli Francouzi Angličanům odevzdat. Egypťané desku považují za součást národního bohatství a chtěli by ji získat zpět, mezinárodní právo již však tehdejší nálezy klasifikuje jako vlastnictví současných majitelů.</a:t>
            </a:r>
            <a:endParaRPr lang="cs-CZ" sz="2000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540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 txBox="1">
            <a:spLocks/>
          </p:cNvSpPr>
          <p:nvPr/>
        </p:nvSpPr>
        <p:spPr>
          <a:xfrm>
            <a:off x="2880000" y="144000"/>
            <a:ext cx="6116216" cy="1368000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PŘED VĚKEM POČÍTAČŮ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771800" y="1616357"/>
            <a:ext cx="622441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4000" b="1" dirty="0" smtClean="0">
                <a:ln w="31550" cmpd="sng">
                  <a:gradFill>
                    <a:gsLst>
                      <a:gs pos="70000">
                        <a:srgbClr val="79463D">
                          <a:shade val="50000"/>
                          <a:satMod val="190000"/>
                        </a:srgbClr>
                      </a:gs>
                      <a:gs pos="0">
                        <a:srgbClr val="79463D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79463D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mic Sans MS" pitchFamily="66" charset="0"/>
              </a:rPr>
              <a:t>Tak </a:t>
            </a:r>
            <a:r>
              <a:rPr lang="cs-CZ" sz="4000" b="1" dirty="0">
                <a:ln w="31550" cmpd="sng">
                  <a:gradFill>
                    <a:gsLst>
                      <a:gs pos="70000">
                        <a:srgbClr val="79463D">
                          <a:shade val="50000"/>
                          <a:satMod val="190000"/>
                        </a:srgbClr>
                      </a:gs>
                      <a:gs pos="0">
                        <a:srgbClr val="79463D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79463D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mic Sans MS" pitchFamily="66" charset="0"/>
              </a:rPr>
              <a:t>končí naše </a:t>
            </a:r>
            <a:r>
              <a:rPr lang="cs-CZ" sz="4000" b="1" dirty="0" smtClean="0">
                <a:ln w="31550" cmpd="sng">
                  <a:gradFill>
                    <a:gsLst>
                      <a:gs pos="70000">
                        <a:srgbClr val="79463D">
                          <a:shade val="50000"/>
                          <a:satMod val="190000"/>
                        </a:srgbClr>
                      </a:gs>
                      <a:gs pos="0">
                        <a:srgbClr val="79463D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79463D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mic Sans MS" pitchFamily="66" charset="0"/>
              </a:rPr>
              <a:t/>
            </a:r>
            <a:br>
              <a:rPr lang="cs-CZ" sz="4000" b="1" dirty="0" smtClean="0">
                <a:ln w="31550" cmpd="sng">
                  <a:gradFill>
                    <a:gsLst>
                      <a:gs pos="70000">
                        <a:srgbClr val="79463D">
                          <a:shade val="50000"/>
                          <a:satMod val="190000"/>
                        </a:srgbClr>
                      </a:gs>
                      <a:gs pos="0">
                        <a:srgbClr val="79463D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79463D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mic Sans MS" pitchFamily="66" charset="0"/>
              </a:rPr>
            </a:br>
            <a:r>
              <a:rPr lang="cs-CZ" sz="4000" b="1" dirty="0" smtClean="0">
                <a:ln w="31550" cmpd="sng">
                  <a:gradFill>
                    <a:gsLst>
                      <a:gs pos="70000">
                        <a:srgbClr val="79463D">
                          <a:shade val="50000"/>
                          <a:satMod val="190000"/>
                        </a:srgbClr>
                      </a:gs>
                      <a:gs pos="0">
                        <a:srgbClr val="79463D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79463D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mic Sans MS" pitchFamily="66" charset="0"/>
              </a:rPr>
              <a:t>druhé putování</a:t>
            </a:r>
            <a:br>
              <a:rPr lang="cs-CZ" sz="4000" b="1" dirty="0" smtClean="0">
                <a:ln w="31550" cmpd="sng">
                  <a:gradFill>
                    <a:gsLst>
                      <a:gs pos="70000">
                        <a:srgbClr val="79463D">
                          <a:shade val="50000"/>
                          <a:satMod val="190000"/>
                        </a:srgbClr>
                      </a:gs>
                      <a:gs pos="0">
                        <a:srgbClr val="79463D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79463D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mic Sans MS" pitchFamily="66" charset="0"/>
              </a:rPr>
            </a:br>
            <a:r>
              <a:rPr lang="cs-CZ" sz="4000" b="1" dirty="0" smtClean="0">
                <a:ln w="31550" cmpd="sng">
                  <a:gradFill>
                    <a:gsLst>
                      <a:gs pos="70000">
                        <a:srgbClr val="79463D">
                          <a:shade val="50000"/>
                          <a:satMod val="190000"/>
                        </a:srgbClr>
                      </a:gs>
                      <a:gs pos="0">
                        <a:srgbClr val="79463D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79463D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mic Sans MS" pitchFamily="66" charset="0"/>
              </a:rPr>
              <a:t>po stopách předchůdců </a:t>
            </a:r>
            <a:br>
              <a:rPr lang="cs-CZ" sz="4000" b="1" dirty="0" smtClean="0">
                <a:ln w="31550" cmpd="sng">
                  <a:gradFill>
                    <a:gsLst>
                      <a:gs pos="70000">
                        <a:srgbClr val="79463D">
                          <a:shade val="50000"/>
                          <a:satMod val="190000"/>
                        </a:srgbClr>
                      </a:gs>
                      <a:gs pos="0">
                        <a:srgbClr val="79463D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79463D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mic Sans MS" pitchFamily="66" charset="0"/>
              </a:rPr>
            </a:br>
            <a:r>
              <a:rPr lang="cs-CZ" sz="4000" b="1" dirty="0" smtClean="0">
                <a:ln w="31550" cmpd="sng">
                  <a:gradFill>
                    <a:gsLst>
                      <a:gs pos="70000">
                        <a:srgbClr val="79463D">
                          <a:shade val="50000"/>
                          <a:satMod val="190000"/>
                        </a:srgbClr>
                      </a:gs>
                      <a:gs pos="0">
                        <a:srgbClr val="79463D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79463D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mic Sans MS" pitchFamily="66" charset="0"/>
              </a:rPr>
              <a:t>dnešních </a:t>
            </a:r>
            <a:r>
              <a:rPr lang="cs-CZ" sz="4000" b="1" dirty="0">
                <a:ln w="31550" cmpd="sng">
                  <a:gradFill>
                    <a:gsLst>
                      <a:gs pos="70000">
                        <a:srgbClr val="79463D">
                          <a:shade val="50000"/>
                          <a:satMod val="190000"/>
                        </a:srgbClr>
                      </a:gs>
                      <a:gs pos="0">
                        <a:srgbClr val="79463D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79463D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mic Sans MS" pitchFamily="66" charset="0"/>
              </a:rPr>
              <a:t>počítačů</a:t>
            </a:r>
            <a:r>
              <a:rPr lang="cs-CZ" sz="4000" b="1" dirty="0" smtClean="0">
                <a:ln w="31550" cmpd="sng">
                  <a:gradFill>
                    <a:gsLst>
                      <a:gs pos="70000">
                        <a:srgbClr val="79463D">
                          <a:shade val="50000"/>
                          <a:satMod val="190000"/>
                        </a:srgbClr>
                      </a:gs>
                      <a:gs pos="0">
                        <a:srgbClr val="79463D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79463D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Comic Sans MS" pitchFamily="66" charset="0"/>
              </a:rPr>
              <a:t>.</a:t>
            </a:r>
            <a:endParaRPr lang="cs-CZ" sz="4000" b="1" dirty="0">
              <a:ln w="31550" cmpd="sng">
                <a:gradFill>
                  <a:gsLst>
                    <a:gs pos="70000">
                      <a:srgbClr val="79463D">
                        <a:shade val="50000"/>
                        <a:satMod val="190000"/>
                      </a:srgbClr>
                    </a:gs>
                    <a:gs pos="0">
                      <a:srgbClr val="79463D">
                        <a:tint val="77000"/>
                        <a:satMod val="18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79463D">
                  <a:tint val="15000"/>
                  <a:satMod val="200000"/>
                </a:srgb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83568" y="5589238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</a:rPr>
              <a:t>DĚKUJI ZA POZORNOST</a:t>
            </a:r>
            <a:endParaRPr lang="cs-CZ" sz="48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027" name="Picture 3" descr="C:\Users\admin\AppData\Local\Microsoft\Windows\Temporary Internet Files\Content.IE5\8HW30KU9\MC90044203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146462"/>
            <a:ext cx="1800367" cy="2243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6497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47664" y="116632"/>
            <a:ext cx="57606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endParaRPr lang="cs-CZ" sz="4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947629"/>
            <a:ext cx="8856984" cy="73404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 smtClean="0"/>
              <a:t>Kliparty:    </a:t>
            </a:r>
            <a:r>
              <a:rPr lang="cs-CZ" sz="1600" dirty="0" smtClean="0">
                <a:hlinkClick r:id="rId2"/>
              </a:rPr>
              <a:t>http</a:t>
            </a:r>
            <a:r>
              <a:rPr lang="cs-CZ" sz="1600" dirty="0">
                <a:hlinkClick r:id="rId2"/>
              </a:rPr>
              <a:t>://</a:t>
            </a:r>
            <a:r>
              <a:rPr lang="cs-CZ" sz="1600" dirty="0" smtClean="0">
                <a:hlinkClick r:id="rId2"/>
              </a:rPr>
              <a:t>office.microsoft.com</a:t>
            </a:r>
            <a:r>
              <a:rPr lang="cs-CZ" sz="1600" dirty="0"/>
              <a:t> </a:t>
            </a:r>
            <a:endParaRPr lang="cs-CZ" sz="1600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/>
              <a:t>Historie počítačů I. – počítačový </a:t>
            </a:r>
            <a:r>
              <a:rPr lang="cs-CZ" sz="1600" dirty="0" smtClean="0"/>
              <a:t>pravěk: [citováno 29.9.2012] , online </a:t>
            </a:r>
            <a:r>
              <a:rPr lang="cs-CZ" sz="1600" dirty="0" smtClean="0">
                <a:hlinkClick r:id="rId3"/>
              </a:rPr>
              <a:t>http</a:t>
            </a:r>
            <a:r>
              <a:rPr lang="cs-CZ" sz="1600" dirty="0">
                <a:hlinkClick r:id="rId3"/>
              </a:rPr>
              <a:t>://</a:t>
            </a:r>
            <a:r>
              <a:rPr lang="cs-CZ" sz="1600" dirty="0" smtClean="0">
                <a:hlinkClick r:id="rId3"/>
              </a:rPr>
              <a:t>extrahardware.cnews.cz/historie-pocitacu-i-pocitacovy-pravek</a:t>
            </a:r>
            <a:r>
              <a:rPr lang="cs-CZ" sz="1600" dirty="0" smtClean="0"/>
              <a:t> </a:t>
            </a: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 smtClean="0"/>
              <a:t>Generace počítačů: </a:t>
            </a:r>
            <a:r>
              <a:rPr lang="cs-CZ" sz="1600" dirty="0"/>
              <a:t>[citováno </a:t>
            </a:r>
            <a:r>
              <a:rPr lang="cs-CZ" sz="1600" dirty="0" smtClean="0"/>
              <a:t>29.9.2012] </a:t>
            </a:r>
            <a:r>
              <a:rPr lang="cs-CZ" sz="1600" dirty="0"/>
              <a:t>, online </a:t>
            </a:r>
            <a:r>
              <a:rPr lang="cs-CZ" sz="1600" dirty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mis.e-mis.cz/index.php/Generace_po%C4%8D%C3%ADta%C4%8D%C5%AF#P.C3.A1t.C3.A1_generace</a:t>
            </a:r>
            <a:r>
              <a:rPr lang="cs-CZ" sz="1600" dirty="0" smtClean="0"/>
              <a:t> </a:t>
            </a: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/>
              <a:t>Přispěvatelé Wikipedie,</a:t>
            </a:r>
            <a:r>
              <a:rPr lang="cs-CZ" sz="1600" i="1" dirty="0"/>
              <a:t> Dějiny účetnictví</a:t>
            </a:r>
            <a:r>
              <a:rPr lang="cs-CZ" sz="1600" dirty="0"/>
              <a:t> [online], Wikipedie: Otevřená encyklopedie, c2013, Datum poslední revize 8. 04. 2013, 11:36 UTC, [citováno </a:t>
            </a:r>
            <a:r>
              <a:rPr lang="cs-CZ" sz="1600" dirty="0" smtClean="0"/>
              <a:t>8.</a:t>
            </a:r>
            <a:r>
              <a:rPr lang="cs-CZ" sz="1600" dirty="0"/>
              <a:t> 04. 2013] &lt;</a:t>
            </a:r>
            <a:r>
              <a:rPr lang="cs-CZ" sz="1600" dirty="0">
                <a:hlinkClick r:id="rId5"/>
              </a:rPr>
              <a:t>http://cs.wikipedia.org/w/</a:t>
            </a:r>
            <a:r>
              <a:rPr lang="cs-CZ" sz="1600" dirty="0" err="1">
                <a:hlinkClick r:id="rId5"/>
              </a:rPr>
              <a:t>index.php?title</a:t>
            </a:r>
            <a:r>
              <a:rPr lang="cs-CZ" sz="1600" dirty="0">
                <a:hlinkClick r:id="rId5"/>
              </a:rPr>
              <a:t>=D%C4%9Bjiny_%C3%BA%C4%8Detnictv%C3%AD&amp;oldid=10178410</a:t>
            </a:r>
            <a:r>
              <a:rPr lang="cs-CZ" sz="1600" dirty="0"/>
              <a:t>&gt; </a:t>
            </a:r>
            <a:endParaRPr lang="cs-CZ" sz="1600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 smtClean="0"/>
              <a:t> Dostupné z: </a:t>
            </a:r>
            <a:r>
              <a:rPr lang="cs-CZ" sz="1600" dirty="0" smtClean="0">
                <a:hlinkClick r:id="rId6"/>
              </a:rPr>
              <a:t> http</a:t>
            </a:r>
            <a:r>
              <a:rPr lang="cs-CZ" sz="1600" dirty="0">
                <a:hlinkClick r:id="rId6"/>
              </a:rPr>
              <a:t>://www.historieweb.cz/starodavna-dan-ze-smrti</a:t>
            </a:r>
            <a:r>
              <a:rPr lang="cs-CZ" sz="1600" dirty="0"/>
              <a:t> </a:t>
            </a:r>
            <a:endParaRPr lang="cs-CZ" sz="1600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 smtClean="0"/>
              <a:t>Přispěvatelé </a:t>
            </a:r>
            <a:r>
              <a:rPr lang="cs-CZ" sz="1600" dirty="0"/>
              <a:t>Wikipedie,</a:t>
            </a:r>
            <a:r>
              <a:rPr lang="cs-CZ" sz="1600" i="1" dirty="0"/>
              <a:t> Sumer</a:t>
            </a:r>
            <a:r>
              <a:rPr lang="cs-CZ" sz="1600" dirty="0"/>
              <a:t> [online], Wikipedie: Otevřená encyklopedie, c2013, Datum poslední revize 15. 04. 2013, 08:39 UTC, [citováno 25. </a:t>
            </a:r>
            <a:r>
              <a:rPr lang="cs-CZ" sz="1600" dirty="0" smtClean="0"/>
              <a:t>04.</a:t>
            </a:r>
            <a:r>
              <a:rPr lang="cs-CZ" sz="1600" dirty="0"/>
              <a:t> 2013] &lt;</a:t>
            </a:r>
            <a:r>
              <a:rPr lang="cs-CZ" sz="1600" dirty="0">
                <a:hlinkClick r:id="rId7"/>
              </a:rPr>
              <a:t>http://cs.wikipedia.org/w/</a:t>
            </a:r>
            <a:r>
              <a:rPr lang="cs-CZ" sz="1600" dirty="0" err="1">
                <a:hlinkClick r:id="rId7"/>
              </a:rPr>
              <a:t>index.php?title</a:t>
            </a:r>
            <a:r>
              <a:rPr lang="cs-CZ" sz="1600" dirty="0">
                <a:hlinkClick r:id="rId7"/>
              </a:rPr>
              <a:t>=</a:t>
            </a:r>
            <a:r>
              <a:rPr lang="cs-CZ" sz="1600" dirty="0" err="1">
                <a:hlinkClick r:id="rId7"/>
              </a:rPr>
              <a:t>Sumer&amp;oldid</a:t>
            </a:r>
            <a:r>
              <a:rPr lang="cs-CZ" sz="1600" dirty="0">
                <a:hlinkClick r:id="rId7"/>
              </a:rPr>
              <a:t>=10211628</a:t>
            </a:r>
            <a:r>
              <a:rPr lang="cs-CZ" sz="1600" dirty="0"/>
              <a:t>&gt; </a:t>
            </a:r>
            <a:endParaRPr lang="cs-CZ" sz="1600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/>
              <a:t>Přispěvatelé Wikipedie,</a:t>
            </a:r>
            <a:r>
              <a:rPr lang="cs-CZ" sz="1600" i="1" dirty="0"/>
              <a:t> Jean-</a:t>
            </a:r>
            <a:r>
              <a:rPr lang="cs-CZ" sz="1600" i="1" dirty="0" err="1"/>
              <a:t>François</a:t>
            </a:r>
            <a:r>
              <a:rPr lang="cs-CZ" sz="1600" i="1" dirty="0"/>
              <a:t> </a:t>
            </a:r>
            <a:r>
              <a:rPr lang="cs-CZ" sz="1600" i="1" dirty="0" err="1"/>
              <a:t>Champollion</a:t>
            </a:r>
            <a:r>
              <a:rPr lang="cs-CZ" sz="1600" dirty="0"/>
              <a:t> [online], Wikipedie: Otevřená encyklopedie, c2013, Datum poslední revize 31. 03. 2013, 23:42 UTC, [citováno 1. 05. 2013] &lt;</a:t>
            </a:r>
            <a:r>
              <a:rPr lang="cs-CZ" sz="1600" dirty="0">
                <a:hlinkClick r:id="rId8"/>
              </a:rPr>
              <a:t>http://cs.wikipedia.org/w/</a:t>
            </a:r>
            <a:r>
              <a:rPr lang="cs-CZ" sz="1600" dirty="0" err="1">
                <a:hlinkClick r:id="rId8"/>
              </a:rPr>
              <a:t>index.php?title</a:t>
            </a:r>
            <a:r>
              <a:rPr lang="cs-CZ" sz="1600" dirty="0">
                <a:hlinkClick r:id="rId8"/>
              </a:rPr>
              <a:t>=Jean-Fran%C3%A7ois_Champollion&amp;oldid=10058254</a:t>
            </a:r>
            <a:r>
              <a:rPr lang="cs-CZ" sz="1600" dirty="0"/>
              <a:t>&gt; </a:t>
            </a: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/>
              <a:t>Dostupné z</a:t>
            </a:r>
            <a:r>
              <a:rPr lang="cs-CZ" sz="1600" dirty="0">
                <a:hlinkClick r:id="rId9"/>
              </a:rPr>
              <a:t>: http://www.sochorek.cz/cz/pr/blog/1172966966-rosettska-deska-zaklad-pro-preklad-egyptskych-hieroglyfu.htm</a:t>
            </a:r>
            <a:r>
              <a:rPr lang="cs-CZ" sz="1600" dirty="0"/>
              <a:t>  </a:t>
            </a: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endParaRPr lang="cs-CZ" sz="1600" dirty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endParaRPr lang="cs-CZ" sz="1600" dirty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endParaRPr lang="cs-CZ" sz="1600" dirty="0" smtClean="0"/>
          </a:p>
          <a:p>
            <a:pPr>
              <a:spcAft>
                <a:spcPts val="1200"/>
              </a:spcAft>
            </a:pPr>
            <a:endParaRPr lang="cs-CZ" dirty="0"/>
          </a:p>
          <a:p>
            <a:pPr>
              <a:spcAft>
                <a:spcPts val="1200"/>
              </a:spcAft>
            </a:pPr>
            <a:endParaRPr lang="cs-CZ" dirty="0" smtClean="0"/>
          </a:p>
          <a:p>
            <a:pPr>
              <a:spcAft>
                <a:spcPts val="1200"/>
              </a:spcAft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015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5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chnický">
  <a:themeElements>
    <a:clrScheme name="Bubbles">
      <a:dk1>
        <a:srgbClr val="0C002C"/>
      </a:dk1>
      <a:lt1>
        <a:srgbClr val="FFFFFF"/>
      </a:lt1>
      <a:dk2>
        <a:srgbClr val="236626"/>
      </a:dk2>
      <a:lt2>
        <a:srgbClr val="D7C8FE"/>
      </a:lt2>
      <a:accent1>
        <a:srgbClr val="4203E7"/>
      </a:accent1>
      <a:accent2>
        <a:srgbClr val="842F73"/>
      </a:accent2>
      <a:accent3>
        <a:srgbClr val="7532A8"/>
      </a:accent3>
      <a:accent4>
        <a:srgbClr val="F7A107"/>
      </a:accent4>
      <a:accent5>
        <a:srgbClr val="C86DCF"/>
      </a:accent5>
      <a:accent6>
        <a:srgbClr val="E6B500"/>
      </a:accent6>
      <a:hlink>
        <a:srgbClr val="FFDE66"/>
      </a:hlink>
      <a:folHlink>
        <a:srgbClr val="D490C5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4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Motiv4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Motiv5</Template>
  <TotalTime>2410</TotalTime>
  <Words>627</Words>
  <Application>Microsoft Office PowerPoint</Application>
  <PresentationFormat>Předvádění na obrazovce (4:3)</PresentationFormat>
  <Paragraphs>142</Paragraphs>
  <Slides>13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5</vt:i4>
      </vt:variant>
      <vt:variant>
        <vt:lpstr>Nadpisy snímků</vt:lpstr>
      </vt:variant>
      <vt:variant>
        <vt:i4>13</vt:i4>
      </vt:variant>
    </vt:vector>
  </HeadingPairs>
  <TitlesOfParts>
    <vt:vector size="18" baseType="lpstr">
      <vt:lpstr>Motiv5</vt:lpstr>
      <vt:lpstr>Technický</vt:lpstr>
      <vt:lpstr>Motiv4</vt:lpstr>
      <vt:lpstr>Motiv systému Office</vt:lpstr>
      <vt:lpstr>1_Motiv4</vt:lpstr>
      <vt:lpstr>Prezentace aplikace PowerPoint</vt:lpstr>
      <vt:lpstr>ANOTACE:</vt:lpstr>
      <vt:lpstr>INFORMATIKA pro základní školu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Rosettská deska - zajímavosti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admin</cp:lastModifiedBy>
  <cp:revision>121</cp:revision>
  <dcterms:created xsi:type="dcterms:W3CDTF">2012-10-21T06:32:59Z</dcterms:created>
  <dcterms:modified xsi:type="dcterms:W3CDTF">2013-07-25T22:08:26Z</dcterms:modified>
</cp:coreProperties>
</file>