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 id="2147483840" r:id="rId2"/>
    <p:sldMasterId id="2147483876" r:id="rId3"/>
    <p:sldMasterId id="2147483888" r:id="rId4"/>
    <p:sldMasterId id="2147483900" r:id="rId5"/>
    <p:sldMasterId id="2147483924" r:id="rId6"/>
    <p:sldMasterId id="2147483936" r:id="rId7"/>
    <p:sldMasterId id="2147483948" r:id="rId8"/>
  </p:sldMasterIdLst>
  <p:notesMasterIdLst>
    <p:notesMasterId r:id="rId31"/>
  </p:notesMasterIdLst>
  <p:sldIdLst>
    <p:sldId id="280" r:id="rId9"/>
    <p:sldId id="281" r:id="rId10"/>
    <p:sldId id="275" r:id="rId11"/>
    <p:sldId id="260" r:id="rId12"/>
    <p:sldId id="259" r:id="rId13"/>
    <p:sldId id="279" r:id="rId14"/>
    <p:sldId id="261" r:id="rId15"/>
    <p:sldId id="263" r:id="rId16"/>
    <p:sldId id="262" r:id="rId17"/>
    <p:sldId id="265" r:id="rId18"/>
    <p:sldId id="267" r:id="rId19"/>
    <p:sldId id="268" r:id="rId20"/>
    <p:sldId id="272" r:id="rId21"/>
    <p:sldId id="269" r:id="rId22"/>
    <p:sldId id="271" r:id="rId23"/>
    <p:sldId id="270" r:id="rId24"/>
    <p:sldId id="273" r:id="rId25"/>
    <p:sldId id="274" r:id="rId26"/>
    <p:sldId id="277" r:id="rId27"/>
    <p:sldId id="278" r:id="rId28"/>
    <p:sldId id="266" r:id="rId29"/>
    <p:sldId id="282" r:id="rId30"/>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D86"/>
    <a:srgbClr val="0067B4"/>
    <a:srgbClr val="0062AC"/>
    <a:srgbClr val="3A85A0"/>
    <a:srgbClr val="65ADC7"/>
    <a:srgbClr val="00518E"/>
    <a:srgbClr val="0077D0"/>
    <a:srgbClr val="306E84"/>
    <a:srgbClr val="0094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71" autoAdjust="0"/>
  </p:normalViewPr>
  <p:slideViewPr>
    <p:cSldViewPr>
      <p:cViewPr>
        <p:scale>
          <a:sx n="80" d="100"/>
          <a:sy n="80" d="100"/>
        </p:scale>
        <p:origin x="-1086" y="5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FE2D31-D344-4B63-A89A-A89AB0D9F3E3}" type="doc">
      <dgm:prSet loTypeId="urn:microsoft.com/office/officeart/2005/8/layout/target3" loCatId="list" qsTypeId="urn:microsoft.com/office/officeart/2005/8/quickstyle/3d3" qsCatId="3D" csTypeId="urn:microsoft.com/office/officeart/2005/8/colors/accent1_2" csCatId="accent1" phldr="1"/>
      <dgm:spPr/>
      <dgm:t>
        <a:bodyPr/>
        <a:lstStyle/>
        <a:p>
          <a:endParaRPr lang="cs-CZ"/>
        </a:p>
      </dgm:t>
    </dgm:pt>
    <dgm:pt modelId="{130831A4-0540-4EC5-8F5A-93030E89D2D9}">
      <dgm:prSet phldrT="[Text]" custT="1"/>
      <dgm:spPr/>
      <dgm:t>
        <a:bodyPr anchor="ctr" anchorCtr="0"/>
        <a:lstStyle/>
        <a:p>
          <a:pPr algn="l">
            <a:lnSpc>
              <a:spcPct val="100000"/>
            </a:lnSpc>
            <a:spcAft>
              <a:spcPts val="0"/>
            </a:spcAft>
          </a:pPr>
          <a:r>
            <a:rPr lang="cs-CZ" sz="1600" b="0" dirty="0" smtClean="0"/>
            <a:t>NÁZEV ŠKOLY</a:t>
          </a:r>
          <a:r>
            <a:rPr lang="cs-CZ" sz="1600" b="0" dirty="0" smtClean="0">
              <a:latin typeface="Times New Roman" pitchFamily="18" charset="0"/>
              <a:cs typeface="Times New Roman" pitchFamily="18" charset="0"/>
            </a:rPr>
            <a:t>:               </a:t>
          </a:r>
          <a:r>
            <a:rPr lang="cs-CZ" sz="1600" b="1" dirty="0" smtClean="0">
              <a:latin typeface="Times New Roman" pitchFamily="18" charset="0"/>
              <a:cs typeface="Times New Roman" pitchFamily="18" charset="0"/>
            </a:rPr>
            <a:t>Základní škola Hostouň,  okres Domažlice,                     </a:t>
          </a:r>
        </a:p>
        <a:p>
          <a:pPr algn="l">
            <a:lnSpc>
              <a:spcPct val="100000"/>
            </a:lnSpc>
            <a:spcAft>
              <a:spcPts val="0"/>
            </a:spcAft>
          </a:pPr>
          <a:r>
            <a:rPr lang="cs-CZ" sz="1600" b="1" dirty="0" smtClean="0">
              <a:latin typeface="Times New Roman" pitchFamily="18" charset="0"/>
              <a:cs typeface="Times New Roman" pitchFamily="18" charset="0"/>
            </a:rPr>
            <a:t>                                                           příspěvková organizace</a:t>
          </a:r>
          <a:endParaRPr lang="cs-CZ" sz="1600" b="1" dirty="0">
            <a:latin typeface="Times New Roman" pitchFamily="18" charset="0"/>
            <a:cs typeface="Times New Roman" pitchFamily="18" charset="0"/>
          </a:endParaRPr>
        </a:p>
      </dgm:t>
    </dgm:pt>
    <dgm:pt modelId="{F01391B9-E1CF-441A-AF4A-C95C0C271A44}" type="parTrans" cxnId="{4D385FE4-833D-4CDF-8BAA-0E0AC4E67AD4}">
      <dgm:prSet/>
      <dgm:spPr/>
      <dgm:t>
        <a:bodyPr/>
        <a:lstStyle/>
        <a:p>
          <a:endParaRPr lang="cs-CZ"/>
        </a:p>
      </dgm:t>
    </dgm:pt>
    <dgm:pt modelId="{B8CB6303-D6B2-49A3-A850-9996CF437CE4}" type="sibTrans" cxnId="{4D385FE4-833D-4CDF-8BAA-0E0AC4E67AD4}">
      <dgm:prSet/>
      <dgm:spPr/>
      <dgm:t>
        <a:bodyPr/>
        <a:lstStyle/>
        <a:p>
          <a:endParaRPr lang="cs-CZ"/>
        </a:p>
      </dgm:t>
    </dgm:pt>
    <dgm:pt modelId="{100B6B2E-82E6-4C11-B19B-F2DB3A0EA64F}">
      <dgm:prSet phldrT="[Text]" custT="1"/>
      <dgm:spPr/>
      <dgm:t>
        <a:bodyPr/>
        <a:lstStyle/>
        <a:p>
          <a:pPr algn="l"/>
          <a:r>
            <a:rPr lang="cs-CZ" sz="1600" b="0" dirty="0" smtClean="0"/>
            <a:t>REGISTRAČNÍ ČÍSLO PROJEKTU</a:t>
          </a:r>
          <a:r>
            <a:rPr lang="cs-CZ" sz="1600" b="1" dirty="0" smtClean="0"/>
            <a:t>:   </a:t>
          </a:r>
          <a:r>
            <a:rPr lang="cs-CZ" sz="1800" b="1" dirty="0" smtClean="0">
              <a:latin typeface="Times New Roman" pitchFamily="18" charset="0"/>
              <a:cs typeface="Times New Roman" pitchFamily="18" charset="0"/>
            </a:rPr>
            <a:t>CZ.1.07/1.4.00/21.2880</a:t>
          </a:r>
          <a:endParaRPr lang="cs-CZ" sz="1800" b="1" dirty="0">
            <a:latin typeface="Times New Roman" pitchFamily="18" charset="0"/>
            <a:cs typeface="Times New Roman" pitchFamily="18" charset="0"/>
          </a:endParaRPr>
        </a:p>
      </dgm:t>
    </dgm:pt>
    <dgm:pt modelId="{32657832-B1C8-403C-BDE8-AAC0367CF865}" type="parTrans" cxnId="{D35B4B81-8D1B-443A-B915-1BE49E0B0AA7}">
      <dgm:prSet/>
      <dgm:spPr/>
      <dgm:t>
        <a:bodyPr/>
        <a:lstStyle/>
        <a:p>
          <a:endParaRPr lang="cs-CZ"/>
        </a:p>
      </dgm:t>
    </dgm:pt>
    <dgm:pt modelId="{6748F0BB-A26B-4A51-9E3C-09CCB2BAC7D9}" type="sibTrans" cxnId="{D35B4B81-8D1B-443A-B915-1BE49E0B0AA7}">
      <dgm:prSet/>
      <dgm:spPr/>
      <dgm:t>
        <a:bodyPr/>
        <a:lstStyle/>
        <a:p>
          <a:endParaRPr lang="cs-CZ"/>
        </a:p>
      </dgm:t>
    </dgm:pt>
    <dgm:pt modelId="{914700B9-77B5-440A-A438-DE98B6D4894D}">
      <dgm:prSet phldrT="[Text]" custT="1"/>
      <dgm:spPr/>
      <dgm:t>
        <a:bodyPr/>
        <a:lstStyle/>
        <a:p>
          <a:pPr algn="l"/>
          <a:r>
            <a:rPr lang="cs-CZ" sz="1600" b="0" dirty="0" smtClean="0"/>
            <a:t>ŠABLONA</a:t>
          </a:r>
          <a:r>
            <a:rPr lang="cs-CZ" sz="1600" b="1" dirty="0" smtClean="0"/>
            <a:t>:         </a:t>
          </a:r>
          <a:r>
            <a:rPr lang="cs-CZ" sz="1600" b="1" dirty="0" smtClean="0">
              <a:latin typeface="Times New Roman" pitchFamily="18" charset="0"/>
              <a:cs typeface="Times New Roman" pitchFamily="18" charset="0"/>
            </a:rPr>
            <a:t>III/2 Inovace a zkvalitnění výuky prostřednictvím ICT</a:t>
          </a:r>
          <a:endParaRPr lang="cs-CZ" sz="1600" b="1" dirty="0">
            <a:latin typeface="Times New Roman" pitchFamily="18" charset="0"/>
            <a:cs typeface="Times New Roman" pitchFamily="18" charset="0"/>
          </a:endParaRPr>
        </a:p>
      </dgm:t>
    </dgm:pt>
    <dgm:pt modelId="{8512185E-4B58-458F-87B6-3140B6D72525}" type="parTrans" cxnId="{4F3FA278-38EF-4E77-A5DC-1E7605CD0401}">
      <dgm:prSet/>
      <dgm:spPr/>
      <dgm:t>
        <a:bodyPr/>
        <a:lstStyle/>
        <a:p>
          <a:endParaRPr lang="cs-CZ"/>
        </a:p>
      </dgm:t>
    </dgm:pt>
    <dgm:pt modelId="{296B88C7-46FB-4264-A217-2894440EECC5}" type="sibTrans" cxnId="{4F3FA278-38EF-4E77-A5DC-1E7605CD0401}">
      <dgm:prSet/>
      <dgm:spPr/>
      <dgm:t>
        <a:bodyPr/>
        <a:lstStyle/>
        <a:p>
          <a:endParaRPr lang="cs-CZ"/>
        </a:p>
      </dgm:t>
    </dgm:pt>
    <dgm:pt modelId="{1D8420EA-BFA0-403B-80F5-647FA396CC45}">
      <dgm:prSet phldrT="[Text]" custT="1"/>
      <dgm:spPr/>
      <dgm:t>
        <a:bodyPr/>
        <a:lstStyle/>
        <a:p>
          <a:pPr algn="l"/>
          <a:r>
            <a:rPr lang="cs-CZ" sz="1600" b="0" dirty="0" smtClean="0"/>
            <a:t>NÁZEV PROJEKTU</a:t>
          </a:r>
          <a:r>
            <a:rPr lang="cs-CZ" sz="1600" b="1" dirty="0" smtClean="0"/>
            <a:t>:    </a:t>
          </a:r>
          <a:r>
            <a:rPr lang="cs-CZ" sz="1600" b="1" dirty="0" smtClean="0">
              <a:latin typeface="Times New Roman" pitchFamily="18" charset="0"/>
              <a:cs typeface="Times New Roman" pitchFamily="18" charset="0"/>
            </a:rPr>
            <a:t>Moderní škola</a:t>
          </a:r>
          <a:endParaRPr lang="cs-CZ" sz="1600" b="1" dirty="0">
            <a:latin typeface="Times New Roman" pitchFamily="18" charset="0"/>
            <a:cs typeface="Times New Roman" pitchFamily="18" charset="0"/>
          </a:endParaRPr>
        </a:p>
      </dgm:t>
    </dgm:pt>
    <dgm:pt modelId="{DE590897-4222-4BAE-B23D-0E01B1881970}" type="parTrans" cxnId="{B5ED950A-2CFB-4B1E-A532-6C6F5B2770BB}">
      <dgm:prSet/>
      <dgm:spPr/>
      <dgm:t>
        <a:bodyPr/>
        <a:lstStyle/>
        <a:p>
          <a:endParaRPr lang="cs-CZ"/>
        </a:p>
      </dgm:t>
    </dgm:pt>
    <dgm:pt modelId="{01A7DA8C-A7E7-4088-A318-31162CEFD809}" type="sibTrans" cxnId="{B5ED950A-2CFB-4B1E-A532-6C6F5B2770BB}">
      <dgm:prSet/>
      <dgm:spPr/>
      <dgm:t>
        <a:bodyPr/>
        <a:lstStyle/>
        <a:p>
          <a:endParaRPr lang="cs-CZ"/>
        </a:p>
      </dgm:t>
    </dgm:pt>
    <dgm:pt modelId="{FE47432B-CA46-450C-8D8F-66C300A95B52}" type="pres">
      <dgm:prSet presAssocID="{27FE2D31-D344-4B63-A89A-A89AB0D9F3E3}" presName="Name0" presStyleCnt="0">
        <dgm:presLayoutVars>
          <dgm:chMax val="7"/>
          <dgm:dir/>
          <dgm:animLvl val="lvl"/>
          <dgm:resizeHandles val="exact"/>
        </dgm:presLayoutVars>
      </dgm:prSet>
      <dgm:spPr/>
      <dgm:t>
        <a:bodyPr/>
        <a:lstStyle/>
        <a:p>
          <a:endParaRPr lang="cs-CZ"/>
        </a:p>
      </dgm:t>
    </dgm:pt>
    <dgm:pt modelId="{B522209E-30D0-49D6-A340-2D383A11C668}" type="pres">
      <dgm:prSet presAssocID="{130831A4-0540-4EC5-8F5A-93030E89D2D9}" presName="circle1" presStyleLbl="node1" presStyleIdx="0" presStyleCnt="4"/>
      <dgm:spPr/>
    </dgm:pt>
    <dgm:pt modelId="{ED5A8377-51D5-4DC5-B0E7-680166966720}" type="pres">
      <dgm:prSet presAssocID="{130831A4-0540-4EC5-8F5A-93030E89D2D9}" presName="space" presStyleCnt="0"/>
      <dgm:spPr/>
    </dgm:pt>
    <dgm:pt modelId="{F69CC921-512E-49F4-824C-A648EC5F27A5}" type="pres">
      <dgm:prSet presAssocID="{130831A4-0540-4EC5-8F5A-93030E89D2D9}" presName="rect1" presStyleLbl="alignAcc1" presStyleIdx="0" presStyleCnt="4" custLinFactNeighborX="513"/>
      <dgm:spPr/>
      <dgm:t>
        <a:bodyPr/>
        <a:lstStyle/>
        <a:p>
          <a:endParaRPr lang="cs-CZ"/>
        </a:p>
      </dgm:t>
    </dgm:pt>
    <dgm:pt modelId="{61C9CE18-EDA6-4EDF-BA1C-09779D38FBBF}" type="pres">
      <dgm:prSet presAssocID="{1D8420EA-BFA0-403B-80F5-647FA396CC45}" presName="vertSpace2" presStyleLbl="node1" presStyleIdx="0" presStyleCnt="4"/>
      <dgm:spPr/>
    </dgm:pt>
    <dgm:pt modelId="{D60DEAAB-7AFE-435A-ACF6-18851E4B0426}" type="pres">
      <dgm:prSet presAssocID="{1D8420EA-BFA0-403B-80F5-647FA396CC45}" presName="circle2" presStyleLbl="node1" presStyleIdx="1" presStyleCnt="4"/>
      <dgm:spPr/>
    </dgm:pt>
    <dgm:pt modelId="{F7B3C0B7-F0F7-4F49-B02C-3630F8C5FAE5}" type="pres">
      <dgm:prSet presAssocID="{1D8420EA-BFA0-403B-80F5-647FA396CC45}" presName="rect2" presStyleLbl="alignAcc1" presStyleIdx="1" presStyleCnt="4" custLinFactNeighborX="513" custLinFactNeighborY="-51"/>
      <dgm:spPr/>
      <dgm:t>
        <a:bodyPr/>
        <a:lstStyle/>
        <a:p>
          <a:endParaRPr lang="cs-CZ"/>
        </a:p>
      </dgm:t>
    </dgm:pt>
    <dgm:pt modelId="{C9DA9446-E2D3-4F6A-8960-3CADFBF870B8}" type="pres">
      <dgm:prSet presAssocID="{100B6B2E-82E6-4C11-B19B-F2DB3A0EA64F}" presName="vertSpace3" presStyleLbl="node1" presStyleIdx="1" presStyleCnt="4"/>
      <dgm:spPr/>
    </dgm:pt>
    <dgm:pt modelId="{9726EC6F-D322-4CD3-B489-1BE3DF7CE70B}" type="pres">
      <dgm:prSet presAssocID="{100B6B2E-82E6-4C11-B19B-F2DB3A0EA64F}" presName="circle3" presStyleLbl="node1" presStyleIdx="2" presStyleCnt="4"/>
      <dgm:spPr/>
    </dgm:pt>
    <dgm:pt modelId="{645AA564-2E9E-4954-AD87-AE01782CEC59}" type="pres">
      <dgm:prSet presAssocID="{100B6B2E-82E6-4C11-B19B-F2DB3A0EA64F}" presName="rect3" presStyleLbl="alignAcc1" presStyleIdx="2" presStyleCnt="4" custLinFactNeighborX="2390" custLinFactNeighborY="1626"/>
      <dgm:spPr/>
      <dgm:t>
        <a:bodyPr/>
        <a:lstStyle/>
        <a:p>
          <a:endParaRPr lang="cs-CZ"/>
        </a:p>
      </dgm:t>
    </dgm:pt>
    <dgm:pt modelId="{8538CAC4-6A86-42B8-B5AF-2FF155DB9D02}" type="pres">
      <dgm:prSet presAssocID="{914700B9-77B5-440A-A438-DE98B6D4894D}" presName="vertSpace4" presStyleLbl="node1" presStyleIdx="2" presStyleCnt="4"/>
      <dgm:spPr/>
    </dgm:pt>
    <dgm:pt modelId="{26FD6024-A07F-46D0-8BC0-B5E595C5673D}" type="pres">
      <dgm:prSet presAssocID="{914700B9-77B5-440A-A438-DE98B6D4894D}" presName="circle4" presStyleLbl="node1" presStyleIdx="3" presStyleCnt="4"/>
      <dgm:spPr/>
    </dgm:pt>
    <dgm:pt modelId="{E73F1C26-6DCD-4001-88B9-355E01E2BCE7}" type="pres">
      <dgm:prSet presAssocID="{914700B9-77B5-440A-A438-DE98B6D4894D}" presName="rect4" presStyleLbl="alignAcc1" presStyleIdx="3" presStyleCnt="4" custLinFactNeighborX="508" custLinFactNeighborY="3605"/>
      <dgm:spPr/>
      <dgm:t>
        <a:bodyPr/>
        <a:lstStyle/>
        <a:p>
          <a:endParaRPr lang="cs-CZ"/>
        </a:p>
      </dgm:t>
    </dgm:pt>
    <dgm:pt modelId="{8E23E229-92FC-49D1-B5FE-0303176B8A4E}" type="pres">
      <dgm:prSet presAssocID="{130831A4-0540-4EC5-8F5A-93030E89D2D9}" presName="rect1ParTxNoCh" presStyleLbl="alignAcc1" presStyleIdx="3" presStyleCnt="4">
        <dgm:presLayoutVars>
          <dgm:chMax val="1"/>
          <dgm:bulletEnabled val="1"/>
        </dgm:presLayoutVars>
      </dgm:prSet>
      <dgm:spPr/>
      <dgm:t>
        <a:bodyPr/>
        <a:lstStyle/>
        <a:p>
          <a:endParaRPr lang="cs-CZ"/>
        </a:p>
      </dgm:t>
    </dgm:pt>
    <dgm:pt modelId="{8467D0EB-87A2-4285-8ACA-0398EFBF29BC}" type="pres">
      <dgm:prSet presAssocID="{1D8420EA-BFA0-403B-80F5-647FA396CC45}" presName="rect2ParTxNoCh" presStyleLbl="alignAcc1" presStyleIdx="3" presStyleCnt="4">
        <dgm:presLayoutVars>
          <dgm:chMax val="1"/>
          <dgm:bulletEnabled val="1"/>
        </dgm:presLayoutVars>
      </dgm:prSet>
      <dgm:spPr/>
      <dgm:t>
        <a:bodyPr/>
        <a:lstStyle/>
        <a:p>
          <a:endParaRPr lang="cs-CZ"/>
        </a:p>
      </dgm:t>
    </dgm:pt>
    <dgm:pt modelId="{DBA8199F-D892-4A8E-A352-2B7844050E09}" type="pres">
      <dgm:prSet presAssocID="{100B6B2E-82E6-4C11-B19B-F2DB3A0EA64F}" presName="rect3ParTxNoCh" presStyleLbl="alignAcc1" presStyleIdx="3" presStyleCnt="4">
        <dgm:presLayoutVars>
          <dgm:chMax val="1"/>
          <dgm:bulletEnabled val="1"/>
        </dgm:presLayoutVars>
      </dgm:prSet>
      <dgm:spPr/>
      <dgm:t>
        <a:bodyPr/>
        <a:lstStyle/>
        <a:p>
          <a:endParaRPr lang="cs-CZ"/>
        </a:p>
      </dgm:t>
    </dgm:pt>
    <dgm:pt modelId="{BD9AF279-D483-48F2-BBBD-45F8E8923512}" type="pres">
      <dgm:prSet presAssocID="{914700B9-77B5-440A-A438-DE98B6D4894D}" presName="rect4ParTxNoCh" presStyleLbl="alignAcc1" presStyleIdx="3" presStyleCnt="4">
        <dgm:presLayoutVars>
          <dgm:chMax val="1"/>
          <dgm:bulletEnabled val="1"/>
        </dgm:presLayoutVars>
      </dgm:prSet>
      <dgm:spPr/>
      <dgm:t>
        <a:bodyPr/>
        <a:lstStyle/>
        <a:p>
          <a:endParaRPr lang="cs-CZ"/>
        </a:p>
      </dgm:t>
    </dgm:pt>
  </dgm:ptLst>
  <dgm:cxnLst>
    <dgm:cxn modelId="{23AD5262-C555-436C-94F0-D02017A02A98}" type="presOf" srcId="{1D8420EA-BFA0-403B-80F5-647FA396CC45}" destId="{8467D0EB-87A2-4285-8ACA-0398EFBF29BC}" srcOrd="1" destOrd="0" presId="urn:microsoft.com/office/officeart/2005/8/layout/target3"/>
    <dgm:cxn modelId="{9C5D2435-2DF8-4AD0-B02D-F98FFEBDC276}" type="presOf" srcId="{100B6B2E-82E6-4C11-B19B-F2DB3A0EA64F}" destId="{645AA564-2E9E-4954-AD87-AE01782CEC59}" srcOrd="0" destOrd="0" presId="urn:microsoft.com/office/officeart/2005/8/layout/target3"/>
    <dgm:cxn modelId="{3FC8255A-77BE-4CAD-867C-E567249C6956}" type="presOf" srcId="{130831A4-0540-4EC5-8F5A-93030E89D2D9}" destId="{F69CC921-512E-49F4-824C-A648EC5F27A5}" srcOrd="0" destOrd="0" presId="urn:microsoft.com/office/officeart/2005/8/layout/target3"/>
    <dgm:cxn modelId="{331AAE97-F98C-470E-B3B7-13137858D466}" type="presOf" srcId="{914700B9-77B5-440A-A438-DE98B6D4894D}" destId="{E73F1C26-6DCD-4001-88B9-355E01E2BCE7}" srcOrd="0" destOrd="0" presId="urn:microsoft.com/office/officeart/2005/8/layout/target3"/>
    <dgm:cxn modelId="{9EB5796F-3BB5-415E-875B-3A77DC97907A}" type="presOf" srcId="{914700B9-77B5-440A-A438-DE98B6D4894D}" destId="{BD9AF279-D483-48F2-BBBD-45F8E8923512}" srcOrd="1" destOrd="0" presId="urn:microsoft.com/office/officeart/2005/8/layout/target3"/>
    <dgm:cxn modelId="{4F3FA278-38EF-4E77-A5DC-1E7605CD0401}" srcId="{27FE2D31-D344-4B63-A89A-A89AB0D9F3E3}" destId="{914700B9-77B5-440A-A438-DE98B6D4894D}" srcOrd="3" destOrd="0" parTransId="{8512185E-4B58-458F-87B6-3140B6D72525}" sibTransId="{296B88C7-46FB-4264-A217-2894440EECC5}"/>
    <dgm:cxn modelId="{D53B8C05-D798-420B-9F59-FDD3EECBA585}" type="presOf" srcId="{130831A4-0540-4EC5-8F5A-93030E89D2D9}" destId="{8E23E229-92FC-49D1-B5FE-0303176B8A4E}" srcOrd="1" destOrd="0" presId="urn:microsoft.com/office/officeart/2005/8/layout/target3"/>
    <dgm:cxn modelId="{375CC79A-3DA9-45D1-B714-889845EBFD92}" type="presOf" srcId="{1D8420EA-BFA0-403B-80F5-647FA396CC45}" destId="{F7B3C0B7-F0F7-4F49-B02C-3630F8C5FAE5}" srcOrd="0" destOrd="0" presId="urn:microsoft.com/office/officeart/2005/8/layout/target3"/>
    <dgm:cxn modelId="{2393A88F-AA3C-4ABC-AD9B-398BAE7C21D1}" type="presOf" srcId="{27FE2D31-D344-4B63-A89A-A89AB0D9F3E3}" destId="{FE47432B-CA46-450C-8D8F-66C300A95B52}" srcOrd="0" destOrd="0" presId="urn:microsoft.com/office/officeart/2005/8/layout/target3"/>
    <dgm:cxn modelId="{B5ED950A-2CFB-4B1E-A532-6C6F5B2770BB}" srcId="{27FE2D31-D344-4B63-A89A-A89AB0D9F3E3}" destId="{1D8420EA-BFA0-403B-80F5-647FA396CC45}" srcOrd="1" destOrd="0" parTransId="{DE590897-4222-4BAE-B23D-0E01B1881970}" sibTransId="{01A7DA8C-A7E7-4088-A318-31162CEFD809}"/>
    <dgm:cxn modelId="{D35B4B81-8D1B-443A-B915-1BE49E0B0AA7}" srcId="{27FE2D31-D344-4B63-A89A-A89AB0D9F3E3}" destId="{100B6B2E-82E6-4C11-B19B-F2DB3A0EA64F}" srcOrd="2" destOrd="0" parTransId="{32657832-B1C8-403C-BDE8-AAC0367CF865}" sibTransId="{6748F0BB-A26B-4A51-9E3C-09CCB2BAC7D9}"/>
    <dgm:cxn modelId="{4D385FE4-833D-4CDF-8BAA-0E0AC4E67AD4}" srcId="{27FE2D31-D344-4B63-A89A-A89AB0D9F3E3}" destId="{130831A4-0540-4EC5-8F5A-93030E89D2D9}" srcOrd="0" destOrd="0" parTransId="{F01391B9-E1CF-441A-AF4A-C95C0C271A44}" sibTransId="{B8CB6303-D6B2-49A3-A850-9996CF437CE4}"/>
    <dgm:cxn modelId="{0C39B58C-B688-451F-9A5A-FDA5B1A2A95C}" type="presOf" srcId="{100B6B2E-82E6-4C11-B19B-F2DB3A0EA64F}" destId="{DBA8199F-D892-4A8E-A352-2B7844050E09}" srcOrd="1" destOrd="0" presId="urn:microsoft.com/office/officeart/2005/8/layout/target3"/>
    <dgm:cxn modelId="{20447667-F56F-4829-9DD3-2C823A6D22DE}" type="presParOf" srcId="{FE47432B-CA46-450C-8D8F-66C300A95B52}" destId="{B522209E-30D0-49D6-A340-2D383A11C668}" srcOrd="0" destOrd="0" presId="urn:microsoft.com/office/officeart/2005/8/layout/target3"/>
    <dgm:cxn modelId="{2F145C32-1667-467D-8C58-0CEAD786BD86}" type="presParOf" srcId="{FE47432B-CA46-450C-8D8F-66C300A95B52}" destId="{ED5A8377-51D5-4DC5-B0E7-680166966720}" srcOrd="1" destOrd="0" presId="urn:microsoft.com/office/officeart/2005/8/layout/target3"/>
    <dgm:cxn modelId="{AE6EB240-65DE-410A-916B-4AFF94AB3846}" type="presParOf" srcId="{FE47432B-CA46-450C-8D8F-66C300A95B52}" destId="{F69CC921-512E-49F4-824C-A648EC5F27A5}" srcOrd="2" destOrd="0" presId="urn:microsoft.com/office/officeart/2005/8/layout/target3"/>
    <dgm:cxn modelId="{36476944-BDE4-4C70-AE30-1A592D99388E}" type="presParOf" srcId="{FE47432B-CA46-450C-8D8F-66C300A95B52}" destId="{61C9CE18-EDA6-4EDF-BA1C-09779D38FBBF}" srcOrd="3" destOrd="0" presId="urn:microsoft.com/office/officeart/2005/8/layout/target3"/>
    <dgm:cxn modelId="{F06A9D67-B0C8-41E7-91A6-C2411997930C}" type="presParOf" srcId="{FE47432B-CA46-450C-8D8F-66C300A95B52}" destId="{D60DEAAB-7AFE-435A-ACF6-18851E4B0426}" srcOrd="4" destOrd="0" presId="urn:microsoft.com/office/officeart/2005/8/layout/target3"/>
    <dgm:cxn modelId="{4FC7CF5F-DE77-4959-9CDE-183BC9AB1E7B}" type="presParOf" srcId="{FE47432B-CA46-450C-8D8F-66C300A95B52}" destId="{F7B3C0B7-F0F7-4F49-B02C-3630F8C5FAE5}" srcOrd="5" destOrd="0" presId="urn:microsoft.com/office/officeart/2005/8/layout/target3"/>
    <dgm:cxn modelId="{98D2CB89-3391-4B8D-A369-0C6F9ACDAA79}" type="presParOf" srcId="{FE47432B-CA46-450C-8D8F-66C300A95B52}" destId="{C9DA9446-E2D3-4F6A-8960-3CADFBF870B8}" srcOrd="6" destOrd="0" presId="urn:microsoft.com/office/officeart/2005/8/layout/target3"/>
    <dgm:cxn modelId="{19F21AAD-3F14-4A75-8060-18753AE0ECBB}" type="presParOf" srcId="{FE47432B-CA46-450C-8D8F-66C300A95B52}" destId="{9726EC6F-D322-4CD3-B489-1BE3DF7CE70B}" srcOrd="7" destOrd="0" presId="urn:microsoft.com/office/officeart/2005/8/layout/target3"/>
    <dgm:cxn modelId="{F9599028-88B7-46AB-B055-4999E921ADD3}" type="presParOf" srcId="{FE47432B-CA46-450C-8D8F-66C300A95B52}" destId="{645AA564-2E9E-4954-AD87-AE01782CEC59}" srcOrd="8" destOrd="0" presId="urn:microsoft.com/office/officeart/2005/8/layout/target3"/>
    <dgm:cxn modelId="{6684F6DF-CCA2-4C6D-AA0F-6A8C9F65A797}" type="presParOf" srcId="{FE47432B-CA46-450C-8D8F-66C300A95B52}" destId="{8538CAC4-6A86-42B8-B5AF-2FF155DB9D02}" srcOrd="9" destOrd="0" presId="urn:microsoft.com/office/officeart/2005/8/layout/target3"/>
    <dgm:cxn modelId="{EA79C2A2-E30C-4B88-8D8D-BA5F54B3EB74}" type="presParOf" srcId="{FE47432B-CA46-450C-8D8F-66C300A95B52}" destId="{26FD6024-A07F-46D0-8BC0-B5E595C5673D}" srcOrd="10" destOrd="0" presId="urn:microsoft.com/office/officeart/2005/8/layout/target3"/>
    <dgm:cxn modelId="{91898C4F-DFFB-49FB-B4D3-FF7CC964104C}" type="presParOf" srcId="{FE47432B-CA46-450C-8D8F-66C300A95B52}" destId="{E73F1C26-6DCD-4001-88B9-355E01E2BCE7}" srcOrd="11" destOrd="0" presId="urn:microsoft.com/office/officeart/2005/8/layout/target3"/>
    <dgm:cxn modelId="{6F6C75A6-E5D3-4EE4-91AD-8CC3E2517427}" type="presParOf" srcId="{FE47432B-CA46-450C-8D8F-66C300A95B52}" destId="{8E23E229-92FC-49D1-B5FE-0303176B8A4E}" srcOrd="12" destOrd="0" presId="urn:microsoft.com/office/officeart/2005/8/layout/target3"/>
    <dgm:cxn modelId="{16341184-3268-4C12-8743-725632EE860B}" type="presParOf" srcId="{FE47432B-CA46-450C-8D8F-66C300A95B52}" destId="{8467D0EB-87A2-4285-8ACA-0398EFBF29BC}" srcOrd="13" destOrd="0" presId="urn:microsoft.com/office/officeart/2005/8/layout/target3"/>
    <dgm:cxn modelId="{8E60C862-0A98-4043-884B-99912C8D4AC9}" type="presParOf" srcId="{FE47432B-CA46-450C-8D8F-66C300A95B52}" destId="{DBA8199F-D892-4A8E-A352-2B7844050E09}" srcOrd="14" destOrd="0" presId="urn:microsoft.com/office/officeart/2005/8/layout/target3"/>
    <dgm:cxn modelId="{94EDF069-1842-42DA-8A17-794CCD826490}" type="presParOf" srcId="{FE47432B-CA46-450C-8D8F-66C300A95B52}" destId="{BD9AF279-D483-48F2-BBBD-45F8E8923512}" srcOrd="15"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595294-D567-4E6C-9C68-FC9B344C81A1}" type="doc">
      <dgm:prSet loTypeId="urn:microsoft.com/office/officeart/2005/8/layout/radial4" loCatId="relationship" qsTypeId="urn:microsoft.com/office/officeart/2005/8/quickstyle/simple1" qsCatId="simple" csTypeId="urn:microsoft.com/office/officeart/2005/8/colors/colorful3" csCatId="colorful" phldr="1"/>
      <dgm:spPr/>
      <dgm:t>
        <a:bodyPr/>
        <a:lstStyle/>
        <a:p>
          <a:endParaRPr lang="cs-CZ"/>
        </a:p>
      </dgm:t>
    </dgm:pt>
    <dgm:pt modelId="{17E05C9B-FADD-4530-BAC4-C3CBC9CF6303}">
      <dgm:prSet phldrT="[Text]"/>
      <dgm:spPr>
        <a:ln>
          <a:solidFill>
            <a:srgbClr val="00FFCC"/>
          </a:solidFill>
        </a:ln>
      </dgm:spPr>
      <dgm:t>
        <a:bodyPr/>
        <a:lstStyle/>
        <a:p>
          <a:r>
            <a:rPr lang="cs-CZ" b="1" dirty="0" smtClean="0">
              <a:effectLst>
                <a:outerShdw blurRad="38100" dist="38100" dir="2700000" algn="tl">
                  <a:srgbClr val="000000">
                    <a:alpha val="43137"/>
                  </a:srgbClr>
                </a:outerShdw>
              </a:effectLst>
            </a:rPr>
            <a:t>Prehistorie</a:t>
          </a:r>
          <a:endParaRPr lang="cs-CZ" b="1" dirty="0">
            <a:effectLst>
              <a:outerShdw blurRad="38100" dist="38100" dir="2700000" algn="tl">
                <a:srgbClr val="000000">
                  <a:alpha val="43137"/>
                </a:srgbClr>
              </a:outerShdw>
            </a:effectLst>
          </a:endParaRPr>
        </a:p>
      </dgm:t>
    </dgm:pt>
    <dgm:pt modelId="{D8F5B047-10FE-4BF6-B6FC-432964735C68}" type="parTrans" cxnId="{26E7326B-143B-43EF-BE1F-6A99F95433A1}">
      <dgm:prSet/>
      <dgm:spPr>
        <a:ln>
          <a:solidFill>
            <a:srgbClr val="00FFCC"/>
          </a:solidFill>
        </a:ln>
      </dgm:spPr>
      <dgm:t>
        <a:bodyPr/>
        <a:lstStyle/>
        <a:p>
          <a:endParaRPr lang="cs-CZ"/>
        </a:p>
      </dgm:t>
    </dgm:pt>
    <dgm:pt modelId="{A311D078-991C-48B1-9923-AB4EFCD7847C}" type="sibTrans" cxnId="{26E7326B-143B-43EF-BE1F-6A99F95433A1}">
      <dgm:prSet/>
      <dgm:spPr/>
      <dgm:t>
        <a:bodyPr/>
        <a:lstStyle/>
        <a:p>
          <a:endParaRPr lang="cs-CZ"/>
        </a:p>
      </dgm:t>
    </dgm:pt>
    <dgm:pt modelId="{B7E07043-472C-426C-818C-5AAF8EDC5118}">
      <dgm:prSet phldrT="[Text]" custT="1"/>
      <dgm:spPr>
        <a:solidFill>
          <a:schemeClr val="accent1">
            <a:lumMod val="75000"/>
          </a:schemeClr>
        </a:solidFill>
        <a:ln>
          <a:solidFill>
            <a:srgbClr val="00FFCC"/>
          </a:solidFill>
        </a:ln>
      </dgm:spPr>
      <dgm:t>
        <a:bodyPr/>
        <a:lstStyle/>
        <a:p>
          <a:r>
            <a:rPr lang="cs-CZ" sz="2200" b="1" dirty="0" smtClean="0">
              <a:effectLst>
                <a:outerShdw blurRad="38100" dist="38100" dir="2700000" algn="tl">
                  <a:srgbClr val="000000">
                    <a:alpha val="43137"/>
                  </a:srgbClr>
                </a:outerShdw>
              </a:effectLst>
            </a:rPr>
            <a:t>Starověk</a:t>
          </a:r>
          <a:endParaRPr lang="cs-CZ" sz="2200" b="1" dirty="0">
            <a:effectLst>
              <a:outerShdw blurRad="38100" dist="38100" dir="2700000" algn="tl">
                <a:srgbClr val="000000">
                  <a:alpha val="43137"/>
                </a:srgbClr>
              </a:outerShdw>
            </a:effectLst>
          </a:endParaRPr>
        </a:p>
      </dgm:t>
    </dgm:pt>
    <dgm:pt modelId="{3BB665A6-A1DE-4B71-AAF7-C6E3DFC20B6D}" type="parTrans" cxnId="{11516A64-E0A5-44CB-8CBF-9D6BED78A2F8}">
      <dgm:prSet/>
      <dgm:spPr>
        <a:ln>
          <a:solidFill>
            <a:srgbClr val="00FFCC"/>
          </a:solidFill>
        </a:ln>
      </dgm:spPr>
      <dgm:t>
        <a:bodyPr/>
        <a:lstStyle/>
        <a:p>
          <a:endParaRPr lang="cs-CZ"/>
        </a:p>
      </dgm:t>
    </dgm:pt>
    <dgm:pt modelId="{79170303-D648-4257-8CFC-0BAEFF35A531}" type="sibTrans" cxnId="{11516A64-E0A5-44CB-8CBF-9D6BED78A2F8}">
      <dgm:prSet/>
      <dgm:spPr/>
      <dgm:t>
        <a:bodyPr/>
        <a:lstStyle/>
        <a:p>
          <a:endParaRPr lang="cs-CZ"/>
        </a:p>
      </dgm:t>
    </dgm:pt>
    <dgm:pt modelId="{E6066411-DE69-4324-B518-25F4CDA611D8}">
      <dgm:prSet phldrT="[Text]" custT="1"/>
      <dgm:spPr>
        <a:ln>
          <a:solidFill>
            <a:srgbClr val="00FFCC"/>
          </a:solidFill>
        </a:ln>
      </dgm:spPr>
      <dgm:t>
        <a:bodyPr/>
        <a:lstStyle/>
        <a:p>
          <a:r>
            <a:rPr lang="cs-CZ" sz="2200" b="1" dirty="0" smtClean="0">
              <a:effectLst>
                <a:outerShdw blurRad="38100" dist="38100" dir="2700000" algn="tl">
                  <a:srgbClr val="000000">
                    <a:alpha val="43137"/>
                  </a:srgbClr>
                </a:outerShdw>
              </a:effectLst>
            </a:rPr>
            <a:t>Výpočetní pomůcky</a:t>
          </a:r>
          <a:endParaRPr lang="cs-CZ" sz="2200" b="1" dirty="0">
            <a:effectLst>
              <a:outerShdw blurRad="38100" dist="38100" dir="2700000" algn="tl">
                <a:srgbClr val="000000">
                  <a:alpha val="43137"/>
                </a:srgbClr>
              </a:outerShdw>
            </a:effectLst>
          </a:endParaRPr>
        </a:p>
      </dgm:t>
    </dgm:pt>
    <dgm:pt modelId="{42700265-04C4-43D9-B367-D569FFFBA1E8}" type="parTrans" cxnId="{67EEBBBA-4F08-4677-A5DA-054993514DD3}">
      <dgm:prSet/>
      <dgm:spPr>
        <a:ln>
          <a:solidFill>
            <a:srgbClr val="00FFCC"/>
          </a:solidFill>
        </a:ln>
      </dgm:spPr>
      <dgm:t>
        <a:bodyPr/>
        <a:lstStyle/>
        <a:p>
          <a:endParaRPr lang="cs-CZ"/>
        </a:p>
      </dgm:t>
    </dgm:pt>
    <dgm:pt modelId="{90F85E13-0781-483E-BE67-491EFDABBC13}" type="sibTrans" cxnId="{67EEBBBA-4F08-4677-A5DA-054993514DD3}">
      <dgm:prSet/>
      <dgm:spPr/>
      <dgm:t>
        <a:bodyPr/>
        <a:lstStyle/>
        <a:p>
          <a:endParaRPr lang="cs-CZ"/>
        </a:p>
      </dgm:t>
    </dgm:pt>
    <dgm:pt modelId="{8417B956-019B-448E-BA98-8A4DB65EC2A2}">
      <dgm:prSet phldrT="[Text]"/>
      <dgm:spPr/>
      <dgm:t>
        <a:bodyPr/>
        <a:lstStyle/>
        <a:p>
          <a:endParaRPr lang="cs-CZ" dirty="0"/>
        </a:p>
      </dgm:t>
    </dgm:pt>
    <dgm:pt modelId="{D2279159-6166-45D6-A014-3A408D479726}" type="parTrans" cxnId="{AAFB5B34-57CC-4CB1-8724-EB2470EAB5B1}">
      <dgm:prSet/>
      <dgm:spPr/>
      <dgm:t>
        <a:bodyPr/>
        <a:lstStyle/>
        <a:p>
          <a:endParaRPr lang="cs-CZ"/>
        </a:p>
      </dgm:t>
    </dgm:pt>
    <dgm:pt modelId="{1973AB7D-D687-4A07-A376-7C34DAD3167C}" type="sibTrans" cxnId="{AAFB5B34-57CC-4CB1-8724-EB2470EAB5B1}">
      <dgm:prSet/>
      <dgm:spPr/>
      <dgm:t>
        <a:bodyPr/>
        <a:lstStyle/>
        <a:p>
          <a:endParaRPr lang="cs-CZ"/>
        </a:p>
      </dgm:t>
    </dgm:pt>
    <dgm:pt modelId="{D88FA476-D6BE-4663-BBF4-170E618268CA}">
      <dgm:prSet phldrT="[Text]"/>
      <dgm:spPr/>
      <dgm:t>
        <a:bodyPr/>
        <a:lstStyle/>
        <a:p>
          <a:endParaRPr lang="cs-CZ" dirty="0"/>
        </a:p>
      </dgm:t>
    </dgm:pt>
    <dgm:pt modelId="{BA2493EB-1896-4EDF-A6C3-CFE763D186B5}" type="parTrans" cxnId="{1B0DC5E5-AFD3-4DCC-9FAA-2A5694C9A95E}">
      <dgm:prSet/>
      <dgm:spPr/>
      <dgm:t>
        <a:bodyPr/>
        <a:lstStyle/>
        <a:p>
          <a:endParaRPr lang="cs-CZ"/>
        </a:p>
      </dgm:t>
    </dgm:pt>
    <dgm:pt modelId="{BC85FBA3-9C4D-4200-AF2A-01B5B01B79AB}" type="sibTrans" cxnId="{1B0DC5E5-AFD3-4DCC-9FAA-2A5694C9A95E}">
      <dgm:prSet/>
      <dgm:spPr/>
      <dgm:t>
        <a:bodyPr/>
        <a:lstStyle/>
        <a:p>
          <a:endParaRPr lang="cs-CZ"/>
        </a:p>
      </dgm:t>
    </dgm:pt>
    <dgm:pt modelId="{EB602273-AEE0-42B5-B179-B021CF534C7E}">
      <dgm:prSet phldrT="[Text]" custT="1"/>
      <dgm:spPr>
        <a:solidFill>
          <a:srgbClr val="FFFF00"/>
        </a:solidFill>
        <a:ln>
          <a:solidFill>
            <a:schemeClr val="tx2">
              <a:lumMod val="75000"/>
            </a:schemeClr>
          </a:solidFill>
        </a:ln>
        <a:effectLst>
          <a:glow rad="101600">
            <a:schemeClr val="accent6">
              <a:satMod val="175000"/>
              <a:alpha val="40000"/>
            </a:schemeClr>
          </a:glow>
        </a:effectLst>
      </dgm:spPr>
      <dgm:t>
        <a:bodyPr/>
        <a:lstStyle/>
        <a:p>
          <a:r>
            <a:rPr lang="cs-CZ" sz="2200" b="1" dirty="0" smtClean="0">
              <a:solidFill>
                <a:schemeClr val="tx2">
                  <a:lumMod val="75000"/>
                </a:schemeClr>
              </a:solidFill>
              <a:effectLst>
                <a:outerShdw blurRad="38100" dist="38100" dir="2700000" algn="tl">
                  <a:srgbClr val="000000">
                    <a:alpha val="43137"/>
                  </a:srgbClr>
                </a:outerShdw>
              </a:effectLst>
            </a:rPr>
            <a:t>Mechanické stroje</a:t>
          </a:r>
          <a:endParaRPr lang="cs-CZ" sz="2200" b="1" dirty="0">
            <a:solidFill>
              <a:schemeClr val="tx2">
                <a:lumMod val="75000"/>
              </a:schemeClr>
            </a:solidFill>
            <a:effectLst>
              <a:outerShdw blurRad="38100" dist="38100" dir="2700000" algn="tl">
                <a:srgbClr val="000000">
                  <a:alpha val="43137"/>
                </a:srgbClr>
              </a:outerShdw>
            </a:effectLst>
          </a:endParaRPr>
        </a:p>
      </dgm:t>
    </dgm:pt>
    <dgm:pt modelId="{CCAAD0E4-6EFE-40B0-83B9-0CF4FC815AFD}" type="parTrans" cxnId="{A3A59693-6383-4FF0-A52A-DEAED127D002}">
      <dgm:prSet/>
      <dgm:spPr>
        <a:ln w="19050">
          <a:solidFill>
            <a:srgbClr val="00FFCC"/>
          </a:solidFill>
        </a:ln>
        <a:effectLst/>
      </dgm:spPr>
      <dgm:t>
        <a:bodyPr/>
        <a:lstStyle/>
        <a:p>
          <a:endParaRPr lang="cs-CZ"/>
        </a:p>
      </dgm:t>
    </dgm:pt>
    <dgm:pt modelId="{28F64DFC-FDC8-45F7-9D98-311801316F29}" type="sibTrans" cxnId="{A3A59693-6383-4FF0-A52A-DEAED127D002}">
      <dgm:prSet/>
      <dgm:spPr/>
      <dgm:t>
        <a:bodyPr/>
        <a:lstStyle/>
        <a:p>
          <a:endParaRPr lang="cs-CZ"/>
        </a:p>
      </dgm:t>
    </dgm:pt>
    <dgm:pt modelId="{16D05D8F-12A3-43D2-94A5-60D9F50D2361}">
      <dgm:prSet phldrT="[Text]"/>
      <dgm:spPr/>
      <dgm:t>
        <a:bodyPr/>
        <a:lstStyle/>
        <a:p>
          <a:endParaRPr lang="cs-CZ"/>
        </a:p>
      </dgm:t>
    </dgm:pt>
    <dgm:pt modelId="{B5582287-FB88-42FB-A00C-A5404E826022}" type="parTrans" cxnId="{7EDC3E1B-98B6-4063-9239-01DCE3F68901}">
      <dgm:prSet/>
      <dgm:spPr/>
      <dgm:t>
        <a:bodyPr/>
        <a:lstStyle/>
        <a:p>
          <a:endParaRPr lang="cs-CZ"/>
        </a:p>
      </dgm:t>
    </dgm:pt>
    <dgm:pt modelId="{7021301A-A389-425B-88F6-775DA0547A90}" type="sibTrans" cxnId="{7EDC3E1B-98B6-4063-9239-01DCE3F68901}">
      <dgm:prSet/>
      <dgm:spPr/>
      <dgm:t>
        <a:bodyPr/>
        <a:lstStyle/>
        <a:p>
          <a:endParaRPr lang="cs-CZ"/>
        </a:p>
      </dgm:t>
    </dgm:pt>
    <dgm:pt modelId="{E3A853A2-9C5B-486E-A0CB-2ACB519165CE}">
      <dgm:prSet phldrT="[Text]"/>
      <dgm:spPr/>
      <dgm:t>
        <a:bodyPr/>
        <a:lstStyle/>
        <a:p>
          <a:endParaRPr lang="cs-CZ"/>
        </a:p>
      </dgm:t>
    </dgm:pt>
    <dgm:pt modelId="{0F58C30E-5DD0-44D1-A389-38725BD09DA4}" type="parTrans" cxnId="{E115A709-3BBB-4562-AE1F-89428ACF5300}">
      <dgm:prSet/>
      <dgm:spPr/>
      <dgm:t>
        <a:bodyPr/>
        <a:lstStyle/>
        <a:p>
          <a:endParaRPr lang="cs-CZ"/>
        </a:p>
      </dgm:t>
    </dgm:pt>
    <dgm:pt modelId="{A690C54A-EFFC-4738-A585-709F4B728CA6}" type="sibTrans" cxnId="{E115A709-3BBB-4562-AE1F-89428ACF5300}">
      <dgm:prSet/>
      <dgm:spPr/>
      <dgm:t>
        <a:bodyPr/>
        <a:lstStyle/>
        <a:p>
          <a:endParaRPr lang="cs-CZ"/>
        </a:p>
      </dgm:t>
    </dgm:pt>
    <dgm:pt modelId="{3C596F7F-4785-4EAD-8291-3C5C3F0F7580}">
      <dgm:prSet phldrT="[Text]"/>
      <dgm:spPr/>
      <dgm:t>
        <a:bodyPr/>
        <a:lstStyle/>
        <a:p>
          <a:endParaRPr lang="cs-CZ"/>
        </a:p>
      </dgm:t>
    </dgm:pt>
    <dgm:pt modelId="{BDF3D362-9F77-4473-9FC5-D67AE318F6F5}" type="parTrans" cxnId="{EB4EDF2B-9D03-4769-A8E0-91205E06690B}">
      <dgm:prSet/>
      <dgm:spPr/>
      <dgm:t>
        <a:bodyPr/>
        <a:lstStyle/>
        <a:p>
          <a:endParaRPr lang="cs-CZ"/>
        </a:p>
      </dgm:t>
    </dgm:pt>
    <dgm:pt modelId="{12931D0F-19BE-4C58-BE8D-351DD14D649C}" type="sibTrans" cxnId="{EB4EDF2B-9D03-4769-A8E0-91205E06690B}">
      <dgm:prSet/>
      <dgm:spPr/>
      <dgm:t>
        <a:bodyPr/>
        <a:lstStyle/>
        <a:p>
          <a:endParaRPr lang="cs-CZ"/>
        </a:p>
      </dgm:t>
    </dgm:pt>
    <dgm:pt modelId="{8B948B3C-7506-4172-97DF-A5CCCC5BDEBC}">
      <dgm:prSet phldrT="[Text]" custScaleY="65680" custLinFactNeighborX="-504" custLinFactNeighborY="-4081"/>
      <dgm:spPr/>
      <dgm:t>
        <a:bodyPr/>
        <a:lstStyle/>
        <a:p>
          <a:endParaRPr lang="cs-CZ"/>
        </a:p>
      </dgm:t>
    </dgm:pt>
    <dgm:pt modelId="{BA1A4E41-DA0F-4B8D-9887-049E03EFA1B9}" type="parTrans" cxnId="{008CA4C1-AC77-4056-8518-6EE6061D2FB2}">
      <dgm:prSet/>
      <dgm:spPr/>
      <dgm:t>
        <a:bodyPr/>
        <a:lstStyle/>
        <a:p>
          <a:endParaRPr lang="cs-CZ"/>
        </a:p>
      </dgm:t>
    </dgm:pt>
    <dgm:pt modelId="{61ED55CD-4433-4C4B-9478-C44E7E8A435C}" type="sibTrans" cxnId="{008CA4C1-AC77-4056-8518-6EE6061D2FB2}">
      <dgm:prSet/>
      <dgm:spPr/>
      <dgm:t>
        <a:bodyPr/>
        <a:lstStyle/>
        <a:p>
          <a:endParaRPr lang="cs-CZ"/>
        </a:p>
      </dgm:t>
    </dgm:pt>
    <dgm:pt modelId="{75C5933F-723F-4FB8-AB4A-31DC9280784E}">
      <dgm:prSet phldrT="[Text]" custScaleY="65680" custLinFactNeighborX="-2447" custLinFactNeighborY="-9858"/>
      <dgm:spPr/>
      <dgm:t>
        <a:bodyPr/>
        <a:lstStyle/>
        <a:p>
          <a:endParaRPr lang="cs-CZ"/>
        </a:p>
      </dgm:t>
    </dgm:pt>
    <dgm:pt modelId="{32115D1B-91AB-40B7-A0E3-073B19532A72}" type="parTrans" cxnId="{06214A7F-BC81-45AB-9A0D-870D1CFADE0C}">
      <dgm:prSet/>
      <dgm:spPr/>
      <dgm:t>
        <a:bodyPr/>
        <a:lstStyle/>
        <a:p>
          <a:endParaRPr lang="cs-CZ"/>
        </a:p>
      </dgm:t>
    </dgm:pt>
    <dgm:pt modelId="{233E2E01-3A0C-4395-A1A9-03171ABAFF3E}" type="sibTrans" cxnId="{06214A7F-BC81-45AB-9A0D-870D1CFADE0C}">
      <dgm:prSet/>
      <dgm:spPr/>
      <dgm:t>
        <a:bodyPr/>
        <a:lstStyle/>
        <a:p>
          <a:endParaRPr lang="cs-CZ"/>
        </a:p>
      </dgm:t>
    </dgm:pt>
    <dgm:pt modelId="{73E080A4-B70E-4665-BD09-6AA94B6CE628}">
      <dgm:prSet phldrT="[Text]" custScaleY="65680" custLinFactNeighborX="-2447" custLinFactNeighborY="-9858"/>
      <dgm:spPr/>
      <dgm:t>
        <a:bodyPr/>
        <a:lstStyle/>
        <a:p>
          <a:endParaRPr lang="cs-CZ"/>
        </a:p>
      </dgm:t>
    </dgm:pt>
    <dgm:pt modelId="{A971F7BE-BFA9-49B1-A306-FCAD05C8E429}" type="parTrans" cxnId="{B3A36CA6-9856-4AAC-BE54-432C1380E306}">
      <dgm:prSet/>
      <dgm:spPr/>
      <dgm:t>
        <a:bodyPr/>
        <a:lstStyle/>
        <a:p>
          <a:endParaRPr lang="cs-CZ"/>
        </a:p>
      </dgm:t>
    </dgm:pt>
    <dgm:pt modelId="{9C90AA8F-ECC1-4E45-AE35-1C33DD0905F7}" type="sibTrans" cxnId="{B3A36CA6-9856-4AAC-BE54-432C1380E306}">
      <dgm:prSet/>
      <dgm:spPr/>
      <dgm:t>
        <a:bodyPr/>
        <a:lstStyle/>
        <a:p>
          <a:endParaRPr lang="cs-CZ"/>
        </a:p>
      </dgm:t>
    </dgm:pt>
    <dgm:pt modelId="{FD5EBF5A-1016-420A-A416-5BBEC4ED83B3}">
      <dgm:prSet phldrT="[Text]" custScaleY="65680" custLinFactNeighborX="-2447" custLinFactNeighborY="-12826"/>
      <dgm:spPr/>
      <dgm:t>
        <a:bodyPr/>
        <a:lstStyle/>
        <a:p>
          <a:endParaRPr lang="cs-CZ"/>
        </a:p>
      </dgm:t>
    </dgm:pt>
    <dgm:pt modelId="{327B9918-AE79-43D6-8607-A87D7D216DE6}" type="parTrans" cxnId="{C8DDB6D1-58E5-40B3-BB2C-77C827C92FDE}">
      <dgm:prSet/>
      <dgm:spPr/>
      <dgm:t>
        <a:bodyPr/>
        <a:lstStyle/>
        <a:p>
          <a:endParaRPr lang="cs-CZ"/>
        </a:p>
      </dgm:t>
    </dgm:pt>
    <dgm:pt modelId="{6972B201-D029-4CA5-8365-EA2AC809CF1F}" type="sibTrans" cxnId="{C8DDB6D1-58E5-40B3-BB2C-77C827C92FDE}">
      <dgm:prSet/>
      <dgm:spPr/>
      <dgm:t>
        <a:bodyPr/>
        <a:lstStyle/>
        <a:p>
          <a:endParaRPr lang="cs-CZ"/>
        </a:p>
      </dgm:t>
    </dgm:pt>
    <dgm:pt modelId="{6406001E-1178-4B67-AAAE-F94713445856}">
      <dgm:prSet phldrT="[Text]" custScaleY="65680" custLinFactNeighborX="-2447" custLinFactNeighborY="-12826"/>
      <dgm:spPr/>
      <dgm:t>
        <a:bodyPr/>
        <a:lstStyle/>
        <a:p>
          <a:endParaRPr lang="cs-CZ" dirty="0"/>
        </a:p>
      </dgm:t>
    </dgm:pt>
    <dgm:pt modelId="{B509B741-382A-4883-BDF1-2C35F4356283}" type="parTrans" cxnId="{494AA747-6A7A-4D27-B7AB-52D6028E734F}">
      <dgm:prSet/>
      <dgm:spPr/>
      <dgm:t>
        <a:bodyPr/>
        <a:lstStyle/>
        <a:p>
          <a:endParaRPr lang="cs-CZ"/>
        </a:p>
      </dgm:t>
    </dgm:pt>
    <dgm:pt modelId="{4443A1B5-B15F-486B-804B-59E29A7FC740}" type="sibTrans" cxnId="{494AA747-6A7A-4D27-B7AB-52D6028E734F}">
      <dgm:prSet/>
      <dgm:spPr/>
      <dgm:t>
        <a:bodyPr/>
        <a:lstStyle/>
        <a:p>
          <a:endParaRPr lang="cs-CZ"/>
        </a:p>
      </dgm:t>
    </dgm:pt>
    <dgm:pt modelId="{DA7FF1DE-5F0C-47D4-812A-29CEF4C299E9}">
      <dgm:prSet phldrT="[Text]" custT="1"/>
      <dgm:spPr>
        <a:ln w="28575">
          <a:solidFill>
            <a:srgbClr val="00FFCC"/>
          </a:solidFill>
        </a:ln>
        <a:effectLst>
          <a:glow rad="101600">
            <a:schemeClr val="accent1">
              <a:satMod val="175000"/>
              <a:alpha val="40000"/>
            </a:schemeClr>
          </a:glow>
        </a:effectLst>
      </dgm:spPr>
      <dgm:t>
        <a:bodyPr/>
        <a:lstStyle/>
        <a:p>
          <a:r>
            <a:rPr lang="cs-CZ" sz="2400" b="1" dirty="0" smtClean="0">
              <a:ln>
                <a:solidFill>
                  <a:srgbClr val="00FFCC"/>
                </a:solidFill>
              </a:ln>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Předchůdci počítačů</a:t>
          </a:r>
          <a:endParaRPr lang="cs-CZ" sz="2400" b="1" dirty="0">
            <a:ln>
              <a:solidFill>
                <a:srgbClr val="00FFCC"/>
              </a:solidFill>
            </a:ln>
            <a:solidFill>
              <a:schemeClr val="bg1"/>
            </a:solidFill>
            <a:effectLst>
              <a:outerShdw blurRad="38100" dist="38100" dir="2700000" algn="tl">
                <a:srgbClr val="000000">
                  <a:alpha val="43137"/>
                </a:srgbClr>
              </a:outerShdw>
            </a:effectLst>
            <a:latin typeface="Times New Roman" pitchFamily="18" charset="0"/>
            <a:cs typeface="Times New Roman" pitchFamily="18" charset="0"/>
          </a:endParaRPr>
        </a:p>
      </dgm:t>
    </dgm:pt>
    <dgm:pt modelId="{083FE97F-8AB1-4EE4-A712-9AB703A97357}" type="sibTrans" cxnId="{5CEF3B7B-4F04-444E-845B-3C724CBB24F7}">
      <dgm:prSet/>
      <dgm:spPr/>
      <dgm:t>
        <a:bodyPr/>
        <a:lstStyle/>
        <a:p>
          <a:endParaRPr lang="cs-CZ"/>
        </a:p>
      </dgm:t>
    </dgm:pt>
    <dgm:pt modelId="{C8A34E81-3508-44FB-A86F-1C5F1158B413}" type="parTrans" cxnId="{5CEF3B7B-4F04-444E-845B-3C724CBB24F7}">
      <dgm:prSet/>
      <dgm:spPr/>
      <dgm:t>
        <a:bodyPr/>
        <a:lstStyle/>
        <a:p>
          <a:endParaRPr lang="cs-CZ"/>
        </a:p>
      </dgm:t>
    </dgm:pt>
    <dgm:pt modelId="{F647646B-EE6A-44B0-AAA1-98C0E5B969B5}">
      <dgm:prSet phldrT="[Text]" custT="1"/>
      <dgm:spPr>
        <a:ln>
          <a:solidFill>
            <a:srgbClr val="00FFCC"/>
          </a:solidFill>
        </a:ln>
      </dgm:spPr>
      <dgm:t>
        <a:bodyPr/>
        <a:lstStyle/>
        <a:p>
          <a:r>
            <a:rPr lang="cs-CZ" sz="2200" b="1" dirty="0" smtClean="0">
              <a:effectLst>
                <a:outerShdw blurRad="38100" dist="38100" dir="2700000" algn="tl">
                  <a:srgbClr val="000000">
                    <a:alpha val="43137"/>
                  </a:srgbClr>
                </a:outerShdw>
              </a:effectLst>
            </a:rPr>
            <a:t>Programovatelné stroje</a:t>
          </a:r>
          <a:endParaRPr lang="cs-CZ" sz="2200" b="1" dirty="0">
            <a:effectLst>
              <a:outerShdw blurRad="38100" dist="38100" dir="2700000" algn="tl">
                <a:srgbClr val="000000">
                  <a:alpha val="43137"/>
                </a:srgbClr>
              </a:outerShdw>
            </a:effectLst>
          </a:endParaRPr>
        </a:p>
      </dgm:t>
    </dgm:pt>
    <dgm:pt modelId="{EFC9695D-3FCB-45F9-81C8-FAA875A2B9BD}" type="parTrans" cxnId="{373BC100-8CF2-4B7F-A3FB-0A70215FEBD7}">
      <dgm:prSet/>
      <dgm:spPr>
        <a:ln w="19050">
          <a:solidFill>
            <a:srgbClr val="00FFCC"/>
          </a:solidFill>
        </a:ln>
      </dgm:spPr>
      <dgm:t>
        <a:bodyPr/>
        <a:lstStyle/>
        <a:p>
          <a:endParaRPr lang="cs-CZ"/>
        </a:p>
      </dgm:t>
    </dgm:pt>
    <dgm:pt modelId="{E4C97F97-7315-4640-A0C3-6652CB7E117C}" type="sibTrans" cxnId="{373BC100-8CF2-4B7F-A3FB-0A70215FEBD7}">
      <dgm:prSet/>
      <dgm:spPr/>
      <dgm:t>
        <a:bodyPr/>
        <a:lstStyle/>
        <a:p>
          <a:endParaRPr lang="cs-CZ"/>
        </a:p>
      </dgm:t>
    </dgm:pt>
    <dgm:pt modelId="{2C01001B-8719-4817-93F7-E77AE1F4FBC7}" type="pres">
      <dgm:prSet presAssocID="{A3595294-D567-4E6C-9C68-FC9B344C81A1}" presName="cycle" presStyleCnt="0">
        <dgm:presLayoutVars>
          <dgm:chMax val="1"/>
          <dgm:dir/>
          <dgm:animLvl val="ctr"/>
          <dgm:resizeHandles val="exact"/>
        </dgm:presLayoutVars>
      </dgm:prSet>
      <dgm:spPr/>
      <dgm:t>
        <a:bodyPr/>
        <a:lstStyle/>
        <a:p>
          <a:endParaRPr lang="cs-CZ"/>
        </a:p>
      </dgm:t>
    </dgm:pt>
    <dgm:pt modelId="{B44E6E69-B299-4FE0-872B-2099DF7ECF68}" type="pres">
      <dgm:prSet presAssocID="{DA7FF1DE-5F0C-47D4-812A-29CEF4C299E9}" presName="centerShape" presStyleLbl="node0" presStyleIdx="0" presStyleCnt="1" custScaleX="184202" custScaleY="91192" custLinFactNeighborX="-8107" custLinFactNeighborY="-16613"/>
      <dgm:spPr/>
      <dgm:t>
        <a:bodyPr/>
        <a:lstStyle/>
        <a:p>
          <a:endParaRPr lang="cs-CZ"/>
        </a:p>
      </dgm:t>
    </dgm:pt>
    <dgm:pt modelId="{0D68891E-48C2-44A9-AEF6-9F493F39B9B8}" type="pres">
      <dgm:prSet presAssocID="{D8F5B047-10FE-4BF6-B6FC-432964735C68}" presName="parTrans" presStyleLbl="bgSibTrans2D1" presStyleIdx="0" presStyleCnt="5"/>
      <dgm:spPr/>
      <dgm:t>
        <a:bodyPr/>
        <a:lstStyle/>
        <a:p>
          <a:endParaRPr lang="cs-CZ"/>
        </a:p>
      </dgm:t>
    </dgm:pt>
    <dgm:pt modelId="{EE891040-0340-4902-B0E7-E8E9D2BF65D4}" type="pres">
      <dgm:prSet presAssocID="{17E05C9B-FADD-4530-BAC4-C3CBC9CF6303}" presName="node" presStyleLbl="node1" presStyleIdx="0" presStyleCnt="5" custScaleX="124944" custScaleY="84744" custRadScaleRad="162890" custRadScaleInc="13433">
        <dgm:presLayoutVars>
          <dgm:bulletEnabled val="1"/>
        </dgm:presLayoutVars>
      </dgm:prSet>
      <dgm:spPr/>
      <dgm:t>
        <a:bodyPr/>
        <a:lstStyle/>
        <a:p>
          <a:endParaRPr lang="cs-CZ"/>
        </a:p>
      </dgm:t>
    </dgm:pt>
    <dgm:pt modelId="{C940E5DD-E03E-4F54-BC2E-AB60E227430D}" type="pres">
      <dgm:prSet presAssocID="{3BB665A6-A1DE-4B71-AAF7-C6E3DFC20B6D}" presName="parTrans" presStyleLbl="bgSibTrans2D1" presStyleIdx="1" presStyleCnt="5"/>
      <dgm:spPr/>
      <dgm:t>
        <a:bodyPr/>
        <a:lstStyle/>
        <a:p>
          <a:endParaRPr lang="cs-CZ"/>
        </a:p>
      </dgm:t>
    </dgm:pt>
    <dgm:pt modelId="{291C3D11-8549-444F-904E-3068EC62DAFF}" type="pres">
      <dgm:prSet presAssocID="{B7E07043-472C-426C-818C-5AAF8EDC5118}" presName="node" presStyleLbl="node1" presStyleIdx="1" presStyleCnt="5" custScaleX="130956" custScaleY="82016" custRadScaleRad="147042" custRadScaleInc="-43893">
        <dgm:presLayoutVars>
          <dgm:bulletEnabled val="1"/>
        </dgm:presLayoutVars>
      </dgm:prSet>
      <dgm:spPr/>
      <dgm:t>
        <a:bodyPr/>
        <a:lstStyle/>
        <a:p>
          <a:endParaRPr lang="cs-CZ"/>
        </a:p>
      </dgm:t>
    </dgm:pt>
    <dgm:pt modelId="{19056FA2-3819-47E3-94AD-3A3485CB2AA2}" type="pres">
      <dgm:prSet presAssocID="{42700265-04C4-43D9-B367-D569FFFBA1E8}" presName="parTrans" presStyleLbl="bgSibTrans2D1" presStyleIdx="2" presStyleCnt="5" custAng="21551226" custLinFactNeighborX="3220" custLinFactNeighborY="3161"/>
      <dgm:spPr/>
      <dgm:t>
        <a:bodyPr/>
        <a:lstStyle/>
        <a:p>
          <a:endParaRPr lang="cs-CZ"/>
        </a:p>
      </dgm:t>
    </dgm:pt>
    <dgm:pt modelId="{3058C0FA-F916-4C18-A9C3-B44E7239C036}" type="pres">
      <dgm:prSet presAssocID="{E6066411-DE69-4324-B518-25F4CDA611D8}" presName="node" presStyleLbl="node1" presStyleIdx="2" presStyleCnt="5" custScaleX="139639" custScaleY="87274" custRadScaleRad="103574" custRadScaleInc="-23555">
        <dgm:presLayoutVars>
          <dgm:bulletEnabled val="1"/>
        </dgm:presLayoutVars>
      </dgm:prSet>
      <dgm:spPr/>
      <dgm:t>
        <a:bodyPr/>
        <a:lstStyle/>
        <a:p>
          <a:endParaRPr lang="cs-CZ"/>
        </a:p>
      </dgm:t>
    </dgm:pt>
    <dgm:pt modelId="{63C9498A-D334-4255-B24B-1F2224803868}" type="pres">
      <dgm:prSet presAssocID="{EFC9695D-3FCB-45F9-81C8-FAA875A2B9BD}" presName="parTrans" presStyleLbl="bgSibTrans2D1" presStyleIdx="3" presStyleCnt="5" custScaleX="105266"/>
      <dgm:spPr/>
      <dgm:t>
        <a:bodyPr/>
        <a:lstStyle/>
        <a:p>
          <a:endParaRPr lang="cs-CZ"/>
        </a:p>
      </dgm:t>
    </dgm:pt>
    <dgm:pt modelId="{C0194160-843F-4B95-A574-B79A3545F91A}" type="pres">
      <dgm:prSet presAssocID="{F647646B-EE6A-44B0-AAA1-98C0E5B969B5}" presName="node" presStyleLbl="node1" presStyleIdx="3" presStyleCnt="5" custScaleX="196763" custScaleY="87274" custRadScaleRad="133039" custRadScaleInc="107756">
        <dgm:presLayoutVars>
          <dgm:bulletEnabled val="1"/>
        </dgm:presLayoutVars>
      </dgm:prSet>
      <dgm:spPr/>
      <dgm:t>
        <a:bodyPr/>
        <a:lstStyle/>
        <a:p>
          <a:endParaRPr lang="cs-CZ"/>
        </a:p>
      </dgm:t>
    </dgm:pt>
    <dgm:pt modelId="{90EE117A-7440-4C34-9D79-EDC40BB2D02B}" type="pres">
      <dgm:prSet presAssocID="{CCAAD0E4-6EFE-40B0-83B9-0CF4FC815AFD}" presName="parTrans" presStyleLbl="bgSibTrans2D1" presStyleIdx="4" presStyleCnt="5" custScaleX="98873" custLinFactNeighborX="-873" custLinFactNeighborY="-1147"/>
      <dgm:spPr/>
      <dgm:t>
        <a:bodyPr/>
        <a:lstStyle/>
        <a:p>
          <a:endParaRPr lang="cs-CZ"/>
        </a:p>
      </dgm:t>
    </dgm:pt>
    <dgm:pt modelId="{543371C1-0393-4610-8B5C-BFBB6710E40A}" type="pres">
      <dgm:prSet presAssocID="{EB602273-AEE0-42B5-B179-B021CF534C7E}" presName="node" presStyleLbl="node1" presStyleIdx="4" presStyleCnt="5" custScaleX="139639" custScaleY="87274" custRadScaleRad="130203" custRadScaleInc="-105145">
        <dgm:presLayoutVars>
          <dgm:bulletEnabled val="1"/>
        </dgm:presLayoutVars>
      </dgm:prSet>
      <dgm:spPr/>
      <dgm:t>
        <a:bodyPr/>
        <a:lstStyle/>
        <a:p>
          <a:endParaRPr lang="cs-CZ"/>
        </a:p>
      </dgm:t>
    </dgm:pt>
  </dgm:ptLst>
  <dgm:cxnLst>
    <dgm:cxn modelId="{36D1D00C-4FEC-47CF-BF74-573169569572}" type="presOf" srcId="{3BB665A6-A1DE-4B71-AAF7-C6E3DFC20B6D}" destId="{C940E5DD-E03E-4F54-BC2E-AB60E227430D}" srcOrd="0" destOrd="0" presId="urn:microsoft.com/office/officeart/2005/8/layout/radial4"/>
    <dgm:cxn modelId="{F506B0BB-A7F8-41BC-A5AF-54BE83F400D3}" type="presOf" srcId="{A3595294-D567-4E6C-9C68-FC9B344C81A1}" destId="{2C01001B-8719-4817-93F7-E77AE1F4FBC7}" srcOrd="0" destOrd="0" presId="urn:microsoft.com/office/officeart/2005/8/layout/radial4"/>
    <dgm:cxn modelId="{872F5070-D362-419C-8B11-517738D62A14}" type="presOf" srcId="{CCAAD0E4-6EFE-40B0-83B9-0CF4FC815AFD}" destId="{90EE117A-7440-4C34-9D79-EDC40BB2D02B}" srcOrd="0" destOrd="0" presId="urn:microsoft.com/office/officeart/2005/8/layout/radial4"/>
    <dgm:cxn modelId="{054C3D7A-1E70-48C3-87D6-EC311F05C9DA}" type="presOf" srcId="{EFC9695D-3FCB-45F9-81C8-FAA875A2B9BD}" destId="{63C9498A-D334-4255-B24B-1F2224803868}" srcOrd="0" destOrd="0" presId="urn:microsoft.com/office/officeart/2005/8/layout/radial4"/>
    <dgm:cxn modelId="{EB4EDF2B-9D03-4769-A8E0-91205E06690B}" srcId="{A3595294-D567-4E6C-9C68-FC9B344C81A1}" destId="{3C596F7F-4785-4EAD-8291-3C5C3F0F7580}" srcOrd="5" destOrd="0" parTransId="{BDF3D362-9F77-4473-9FC5-D67AE318F6F5}" sibTransId="{12931D0F-19BE-4C58-BE8D-351DD14D649C}"/>
    <dgm:cxn modelId="{494AA747-6A7A-4D27-B7AB-52D6028E734F}" srcId="{A3595294-D567-4E6C-9C68-FC9B344C81A1}" destId="{6406001E-1178-4B67-AAAE-F94713445856}" srcOrd="10" destOrd="0" parTransId="{B509B741-382A-4883-BDF1-2C35F4356283}" sibTransId="{4443A1B5-B15F-486B-804B-59E29A7FC740}"/>
    <dgm:cxn modelId="{5CEF3B7B-4F04-444E-845B-3C724CBB24F7}" srcId="{A3595294-D567-4E6C-9C68-FC9B344C81A1}" destId="{DA7FF1DE-5F0C-47D4-812A-29CEF4C299E9}" srcOrd="0" destOrd="0" parTransId="{C8A34E81-3508-44FB-A86F-1C5F1158B413}" sibTransId="{083FE97F-8AB1-4EE4-A712-9AB703A97357}"/>
    <dgm:cxn modelId="{373BC100-8CF2-4B7F-A3FB-0A70215FEBD7}" srcId="{DA7FF1DE-5F0C-47D4-812A-29CEF4C299E9}" destId="{F647646B-EE6A-44B0-AAA1-98C0E5B969B5}" srcOrd="3" destOrd="0" parTransId="{EFC9695D-3FCB-45F9-81C8-FAA875A2B9BD}" sibTransId="{E4C97F97-7315-4640-A0C3-6652CB7E117C}"/>
    <dgm:cxn modelId="{5EF48AED-6F3C-47C5-8E56-B38B27CC2022}" type="presOf" srcId="{DA7FF1DE-5F0C-47D4-812A-29CEF4C299E9}" destId="{B44E6E69-B299-4FE0-872B-2099DF7ECF68}" srcOrd="0" destOrd="0" presId="urn:microsoft.com/office/officeart/2005/8/layout/radial4"/>
    <dgm:cxn modelId="{1B0DC5E5-AFD3-4DCC-9FAA-2A5694C9A95E}" srcId="{A3595294-D567-4E6C-9C68-FC9B344C81A1}" destId="{D88FA476-D6BE-4663-BBF4-170E618268CA}" srcOrd="2" destOrd="0" parTransId="{BA2493EB-1896-4EDF-A6C3-CFE763D186B5}" sibTransId="{BC85FBA3-9C4D-4200-AF2A-01B5B01B79AB}"/>
    <dgm:cxn modelId="{06214A7F-BC81-45AB-9A0D-870D1CFADE0C}" srcId="{A3595294-D567-4E6C-9C68-FC9B344C81A1}" destId="{75C5933F-723F-4FB8-AB4A-31DC9280784E}" srcOrd="7" destOrd="0" parTransId="{32115D1B-91AB-40B7-A0E3-073B19532A72}" sibTransId="{233E2E01-3A0C-4395-A1A9-03171ABAFF3E}"/>
    <dgm:cxn modelId="{A3A59693-6383-4FF0-A52A-DEAED127D002}" srcId="{DA7FF1DE-5F0C-47D4-812A-29CEF4C299E9}" destId="{EB602273-AEE0-42B5-B179-B021CF534C7E}" srcOrd="4" destOrd="0" parTransId="{CCAAD0E4-6EFE-40B0-83B9-0CF4FC815AFD}" sibTransId="{28F64DFC-FDC8-45F7-9D98-311801316F29}"/>
    <dgm:cxn modelId="{337B3B39-8EF6-4B2D-908D-D3C535876C78}" type="presOf" srcId="{D8F5B047-10FE-4BF6-B6FC-432964735C68}" destId="{0D68891E-48C2-44A9-AEF6-9F493F39B9B8}" srcOrd="0" destOrd="0" presId="urn:microsoft.com/office/officeart/2005/8/layout/radial4"/>
    <dgm:cxn modelId="{E115A709-3BBB-4562-AE1F-89428ACF5300}" srcId="{A3595294-D567-4E6C-9C68-FC9B344C81A1}" destId="{E3A853A2-9C5B-486E-A0CB-2ACB519165CE}" srcOrd="4" destOrd="0" parTransId="{0F58C30E-5DD0-44D1-A389-38725BD09DA4}" sibTransId="{A690C54A-EFFC-4738-A585-709F4B728CA6}"/>
    <dgm:cxn modelId="{9816C931-513C-4ED2-90A3-68C3847CD6A9}" type="presOf" srcId="{F647646B-EE6A-44B0-AAA1-98C0E5B969B5}" destId="{C0194160-843F-4B95-A574-B79A3545F91A}" srcOrd="0" destOrd="0" presId="urn:microsoft.com/office/officeart/2005/8/layout/radial4"/>
    <dgm:cxn modelId="{26E7326B-143B-43EF-BE1F-6A99F95433A1}" srcId="{DA7FF1DE-5F0C-47D4-812A-29CEF4C299E9}" destId="{17E05C9B-FADD-4530-BAC4-C3CBC9CF6303}" srcOrd="0" destOrd="0" parTransId="{D8F5B047-10FE-4BF6-B6FC-432964735C68}" sibTransId="{A311D078-991C-48B1-9923-AB4EFCD7847C}"/>
    <dgm:cxn modelId="{67EEBBBA-4F08-4677-A5DA-054993514DD3}" srcId="{DA7FF1DE-5F0C-47D4-812A-29CEF4C299E9}" destId="{E6066411-DE69-4324-B518-25F4CDA611D8}" srcOrd="2" destOrd="0" parTransId="{42700265-04C4-43D9-B367-D569FFFBA1E8}" sibTransId="{90F85E13-0781-483E-BE67-491EFDABBC13}"/>
    <dgm:cxn modelId="{926BF45F-1D4E-4325-B673-9E3BCD2B0F8C}" type="presOf" srcId="{17E05C9B-FADD-4530-BAC4-C3CBC9CF6303}" destId="{EE891040-0340-4902-B0E7-E8E9D2BF65D4}" srcOrd="0" destOrd="0" presId="urn:microsoft.com/office/officeart/2005/8/layout/radial4"/>
    <dgm:cxn modelId="{B3A36CA6-9856-4AAC-BE54-432C1380E306}" srcId="{A3595294-D567-4E6C-9C68-FC9B344C81A1}" destId="{73E080A4-B70E-4665-BD09-6AA94B6CE628}" srcOrd="8" destOrd="0" parTransId="{A971F7BE-BFA9-49B1-A306-FCAD05C8E429}" sibTransId="{9C90AA8F-ECC1-4E45-AE35-1C33DD0905F7}"/>
    <dgm:cxn modelId="{AAFB5B34-57CC-4CB1-8724-EB2470EAB5B1}" srcId="{A3595294-D567-4E6C-9C68-FC9B344C81A1}" destId="{8417B956-019B-448E-BA98-8A4DB65EC2A2}" srcOrd="1" destOrd="0" parTransId="{D2279159-6166-45D6-A014-3A408D479726}" sibTransId="{1973AB7D-D687-4A07-A376-7C34DAD3167C}"/>
    <dgm:cxn modelId="{87B28BF6-3D8A-4E98-9597-0FCE1E85D791}" type="presOf" srcId="{E6066411-DE69-4324-B518-25F4CDA611D8}" destId="{3058C0FA-F916-4C18-A9C3-B44E7239C036}" srcOrd="0" destOrd="0" presId="urn:microsoft.com/office/officeart/2005/8/layout/radial4"/>
    <dgm:cxn modelId="{C8DDB6D1-58E5-40B3-BB2C-77C827C92FDE}" srcId="{A3595294-D567-4E6C-9C68-FC9B344C81A1}" destId="{FD5EBF5A-1016-420A-A416-5BBEC4ED83B3}" srcOrd="9" destOrd="0" parTransId="{327B9918-AE79-43D6-8607-A87D7D216DE6}" sibTransId="{6972B201-D029-4CA5-8365-EA2AC809CF1F}"/>
    <dgm:cxn modelId="{11516A64-E0A5-44CB-8CBF-9D6BED78A2F8}" srcId="{DA7FF1DE-5F0C-47D4-812A-29CEF4C299E9}" destId="{B7E07043-472C-426C-818C-5AAF8EDC5118}" srcOrd="1" destOrd="0" parTransId="{3BB665A6-A1DE-4B71-AAF7-C6E3DFC20B6D}" sibTransId="{79170303-D648-4257-8CFC-0BAEFF35A531}"/>
    <dgm:cxn modelId="{7EDC3E1B-98B6-4063-9239-01DCE3F68901}" srcId="{A3595294-D567-4E6C-9C68-FC9B344C81A1}" destId="{16D05D8F-12A3-43D2-94A5-60D9F50D2361}" srcOrd="3" destOrd="0" parTransId="{B5582287-FB88-42FB-A00C-A5404E826022}" sibTransId="{7021301A-A389-425B-88F6-775DA0547A90}"/>
    <dgm:cxn modelId="{E024AB2D-238E-458C-A47F-75FBEC8C24FC}" type="presOf" srcId="{EB602273-AEE0-42B5-B179-B021CF534C7E}" destId="{543371C1-0393-4610-8B5C-BFBB6710E40A}" srcOrd="0" destOrd="0" presId="urn:microsoft.com/office/officeart/2005/8/layout/radial4"/>
    <dgm:cxn modelId="{37F3F24A-1267-419A-9FEE-5E558D26D472}" type="presOf" srcId="{42700265-04C4-43D9-B367-D569FFFBA1E8}" destId="{19056FA2-3819-47E3-94AD-3A3485CB2AA2}" srcOrd="0" destOrd="0" presId="urn:microsoft.com/office/officeart/2005/8/layout/radial4"/>
    <dgm:cxn modelId="{008CA4C1-AC77-4056-8518-6EE6061D2FB2}" srcId="{A3595294-D567-4E6C-9C68-FC9B344C81A1}" destId="{8B948B3C-7506-4172-97DF-A5CCCC5BDEBC}" srcOrd="6" destOrd="0" parTransId="{BA1A4E41-DA0F-4B8D-9887-049E03EFA1B9}" sibTransId="{61ED55CD-4433-4C4B-9478-C44E7E8A435C}"/>
    <dgm:cxn modelId="{DC89C5B6-3920-4377-BF54-61F03038F8C0}" type="presOf" srcId="{B7E07043-472C-426C-818C-5AAF8EDC5118}" destId="{291C3D11-8549-444F-904E-3068EC62DAFF}" srcOrd="0" destOrd="0" presId="urn:microsoft.com/office/officeart/2005/8/layout/radial4"/>
    <dgm:cxn modelId="{A4AA696A-A062-4779-812B-CD85C160B235}" type="presParOf" srcId="{2C01001B-8719-4817-93F7-E77AE1F4FBC7}" destId="{B44E6E69-B299-4FE0-872B-2099DF7ECF68}" srcOrd="0" destOrd="0" presId="urn:microsoft.com/office/officeart/2005/8/layout/radial4"/>
    <dgm:cxn modelId="{BDBEA0C5-25BC-4665-87A9-1F136D34DD1A}" type="presParOf" srcId="{2C01001B-8719-4817-93F7-E77AE1F4FBC7}" destId="{0D68891E-48C2-44A9-AEF6-9F493F39B9B8}" srcOrd="1" destOrd="0" presId="urn:microsoft.com/office/officeart/2005/8/layout/radial4"/>
    <dgm:cxn modelId="{D2D626E7-FC8C-4E0C-AC96-9EA4549908BE}" type="presParOf" srcId="{2C01001B-8719-4817-93F7-E77AE1F4FBC7}" destId="{EE891040-0340-4902-B0E7-E8E9D2BF65D4}" srcOrd="2" destOrd="0" presId="urn:microsoft.com/office/officeart/2005/8/layout/radial4"/>
    <dgm:cxn modelId="{C5330856-0931-4798-AA9B-113C27C998C8}" type="presParOf" srcId="{2C01001B-8719-4817-93F7-E77AE1F4FBC7}" destId="{C940E5DD-E03E-4F54-BC2E-AB60E227430D}" srcOrd="3" destOrd="0" presId="urn:microsoft.com/office/officeart/2005/8/layout/radial4"/>
    <dgm:cxn modelId="{1B8C6425-71F8-4F97-9387-3E4FACDFB4EF}" type="presParOf" srcId="{2C01001B-8719-4817-93F7-E77AE1F4FBC7}" destId="{291C3D11-8549-444F-904E-3068EC62DAFF}" srcOrd="4" destOrd="0" presId="urn:microsoft.com/office/officeart/2005/8/layout/radial4"/>
    <dgm:cxn modelId="{A145C432-8948-49B6-A894-CA1CAF8BA426}" type="presParOf" srcId="{2C01001B-8719-4817-93F7-E77AE1F4FBC7}" destId="{19056FA2-3819-47E3-94AD-3A3485CB2AA2}" srcOrd="5" destOrd="0" presId="urn:microsoft.com/office/officeart/2005/8/layout/radial4"/>
    <dgm:cxn modelId="{30DE2617-A98E-43A4-86B8-73F1CEFBD6FD}" type="presParOf" srcId="{2C01001B-8719-4817-93F7-E77AE1F4FBC7}" destId="{3058C0FA-F916-4C18-A9C3-B44E7239C036}" srcOrd="6" destOrd="0" presId="urn:microsoft.com/office/officeart/2005/8/layout/radial4"/>
    <dgm:cxn modelId="{C8DAD60E-DE97-4705-A108-B1634E30EF2A}" type="presParOf" srcId="{2C01001B-8719-4817-93F7-E77AE1F4FBC7}" destId="{63C9498A-D334-4255-B24B-1F2224803868}" srcOrd="7" destOrd="0" presId="urn:microsoft.com/office/officeart/2005/8/layout/radial4"/>
    <dgm:cxn modelId="{6A2BF893-8FA0-4702-B285-D1255C4E441F}" type="presParOf" srcId="{2C01001B-8719-4817-93F7-E77AE1F4FBC7}" destId="{C0194160-843F-4B95-A574-B79A3545F91A}" srcOrd="8" destOrd="0" presId="urn:microsoft.com/office/officeart/2005/8/layout/radial4"/>
    <dgm:cxn modelId="{FA469843-C77D-4BED-B695-9BF54F456BF3}" type="presParOf" srcId="{2C01001B-8719-4817-93F7-E77AE1F4FBC7}" destId="{90EE117A-7440-4C34-9D79-EDC40BB2D02B}" srcOrd="9" destOrd="0" presId="urn:microsoft.com/office/officeart/2005/8/layout/radial4"/>
    <dgm:cxn modelId="{9369EB7F-B8B3-4089-B0EC-97B3FF68C1FD}" type="presParOf" srcId="{2C01001B-8719-4817-93F7-E77AE1F4FBC7}" destId="{543371C1-0393-4610-8B5C-BFBB6710E40A}" srcOrd="10"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22209E-30D0-49D6-A340-2D383A11C668}">
      <dsp:nvSpPr>
        <dsp:cNvPr id="0" name=""/>
        <dsp:cNvSpPr/>
      </dsp:nvSpPr>
      <dsp:spPr>
        <a:xfrm>
          <a:off x="0" y="0"/>
          <a:ext cx="2376264" cy="2376264"/>
        </a:xfrm>
        <a:prstGeom prst="pie">
          <a:avLst>
            <a:gd name="adj1" fmla="val 5400000"/>
            <a:gd name="adj2" fmla="val 16200000"/>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F69CC921-512E-49F4-824C-A648EC5F27A5}">
      <dsp:nvSpPr>
        <dsp:cNvPr id="0" name=""/>
        <dsp:cNvSpPr/>
      </dsp:nvSpPr>
      <dsp:spPr>
        <a:xfrm>
          <a:off x="1188132" y="0"/>
          <a:ext cx="7020780" cy="2376264"/>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l" defTabSz="711200">
            <a:lnSpc>
              <a:spcPct val="100000"/>
            </a:lnSpc>
            <a:spcBef>
              <a:spcPct val="0"/>
            </a:spcBef>
            <a:spcAft>
              <a:spcPts val="0"/>
            </a:spcAft>
          </a:pPr>
          <a:r>
            <a:rPr lang="cs-CZ" sz="1600" b="0" kern="1200" dirty="0" smtClean="0"/>
            <a:t>NÁZEV ŠKOLY</a:t>
          </a:r>
          <a:r>
            <a:rPr lang="cs-CZ" sz="1600" b="0" kern="1200" dirty="0" smtClean="0">
              <a:latin typeface="Times New Roman" pitchFamily="18" charset="0"/>
              <a:cs typeface="Times New Roman" pitchFamily="18" charset="0"/>
            </a:rPr>
            <a:t>:               </a:t>
          </a:r>
          <a:r>
            <a:rPr lang="cs-CZ" sz="1600" b="1" kern="1200" dirty="0" smtClean="0">
              <a:latin typeface="Times New Roman" pitchFamily="18" charset="0"/>
              <a:cs typeface="Times New Roman" pitchFamily="18" charset="0"/>
            </a:rPr>
            <a:t>Základní škola Hostouň,  okres Domažlice,                     </a:t>
          </a:r>
        </a:p>
        <a:p>
          <a:pPr lvl="0" algn="l" defTabSz="711200">
            <a:lnSpc>
              <a:spcPct val="100000"/>
            </a:lnSpc>
            <a:spcBef>
              <a:spcPct val="0"/>
            </a:spcBef>
            <a:spcAft>
              <a:spcPts val="0"/>
            </a:spcAft>
          </a:pPr>
          <a:r>
            <a:rPr lang="cs-CZ" sz="1600" b="1" kern="1200" dirty="0" smtClean="0">
              <a:latin typeface="Times New Roman" pitchFamily="18" charset="0"/>
              <a:cs typeface="Times New Roman" pitchFamily="18" charset="0"/>
            </a:rPr>
            <a:t>                                                           příspěvková organizace</a:t>
          </a:r>
          <a:endParaRPr lang="cs-CZ" sz="1600" b="1" kern="1200" dirty="0">
            <a:latin typeface="Times New Roman" pitchFamily="18" charset="0"/>
            <a:cs typeface="Times New Roman" pitchFamily="18" charset="0"/>
          </a:endParaRPr>
        </a:p>
      </dsp:txBody>
      <dsp:txXfrm>
        <a:off x="1188132" y="0"/>
        <a:ext cx="7020780" cy="504956"/>
      </dsp:txXfrm>
    </dsp:sp>
    <dsp:sp modelId="{D60DEAAB-7AFE-435A-ACF6-18851E4B0426}">
      <dsp:nvSpPr>
        <dsp:cNvPr id="0" name=""/>
        <dsp:cNvSpPr/>
      </dsp:nvSpPr>
      <dsp:spPr>
        <a:xfrm>
          <a:off x="311884" y="504956"/>
          <a:ext cx="1752494" cy="1752494"/>
        </a:xfrm>
        <a:prstGeom prst="pie">
          <a:avLst>
            <a:gd name="adj1" fmla="val 5400000"/>
            <a:gd name="adj2" fmla="val 16200000"/>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F7B3C0B7-F0F7-4F49-B02C-3630F8C5FAE5}">
      <dsp:nvSpPr>
        <dsp:cNvPr id="0" name=""/>
        <dsp:cNvSpPr/>
      </dsp:nvSpPr>
      <dsp:spPr>
        <a:xfrm>
          <a:off x="1188132" y="504062"/>
          <a:ext cx="7020780" cy="1752494"/>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cs-CZ" sz="1600" b="0" kern="1200" dirty="0" smtClean="0"/>
            <a:t>NÁZEV PROJEKTU</a:t>
          </a:r>
          <a:r>
            <a:rPr lang="cs-CZ" sz="1600" b="1" kern="1200" dirty="0" smtClean="0"/>
            <a:t>:    </a:t>
          </a:r>
          <a:r>
            <a:rPr lang="cs-CZ" sz="1600" b="1" kern="1200" dirty="0" smtClean="0">
              <a:latin typeface="Times New Roman" pitchFamily="18" charset="0"/>
              <a:cs typeface="Times New Roman" pitchFamily="18" charset="0"/>
            </a:rPr>
            <a:t>Moderní škola</a:t>
          </a:r>
          <a:endParaRPr lang="cs-CZ" sz="1600" b="1" kern="1200" dirty="0">
            <a:latin typeface="Times New Roman" pitchFamily="18" charset="0"/>
            <a:cs typeface="Times New Roman" pitchFamily="18" charset="0"/>
          </a:endParaRPr>
        </a:p>
      </dsp:txBody>
      <dsp:txXfrm>
        <a:off x="1188132" y="504062"/>
        <a:ext cx="7020780" cy="504956"/>
      </dsp:txXfrm>
    </dsp:sp>
    <dsp:sp modelId="{9726EC6F-D322-4CD3-B489-1BE3DF7CE70B}">
      <dsp:nvSpPr>
        <dsp:cNvPr id="0" name=""/>
        <dsp:cNvSpPr/>
      </dsp:nvSpPr>
      <dsp:spPr>
        <a:xfrm>
          <a:off x="623769" y="1009912"/>
          <a:ext cx="1128725" cy="1128725"/>
        </a:xfrm>
        <a:prstGeom prst="pie">
          <a:avLst>
            <a:gd name="adj1" fmla="val 5400000"/>
            <a:gd name="adj2" fmla="val 16200000"/>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645AA564-2E9E-4954-AD87-AE01782CEC59}">
      <dsp:nvSpPr>
        <dsp:cNvPr id="0" name=""/>
        <dsp:cNvSpPr/>
      </dsp:nvSpPr>
      <dsp:spPr>
        <a:xfrm>
          <a:off x="1188132" y="1028265"/>
          <a:ext cx="7020780" cy="1128725"/>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cs-CZ" sz="1600" b="0" kern="1200" dirty="0" smtClean="0"/>
            <a:t>REGISTRAČNÍ ČÍSLO PROJEKTU</a:t>
          </a:r>
          <a:r>
            <a:rPr lang="cs-CZ" sz="1600" b="1" kern="1200" dirty="0" smtClean="0"/>
            <a:t>:   </a:t>
          </a:r>
          <a:r>
            <a:rPr lang="cs-CZ" sz="1800" b="1" kern="1200" dirty="0" smtClean="0">
              <a:latin typeface="Times New Roman" pitchFamily="18" charset="0"/>
              <a:cs typeface="Times New Roman" pitchFamily="18" charset="0"/>
            </a:rPr>
            <a:t>CZ.1.07/1.4.00/21.2880</a:t>
          </a:r>
          <a:endParaRPr lang="cs-CZ" sz="1800" b="1" kern="1200" dirty="0">
            <a:latin typeface="Times New Roman" pitchFamily="18" charset="0"/>
            <a:cs typeface="Times New Roman" pitchFamily="18" charset="0"/>
          </a:endParaRPr>
        </a:p>
      </dsp:txBody>
      <dsp:txXfrm>
        <a:off x="1188132" y="1028265"/>
        <a:ext cx="7020780" cy="504956"/>
      </dsp:txXfrm>
    </dsp:sp>
    <dsp:sp modelId="{26FD6024-A07F-46D0-8BC0-B5E595C5673D}">
      <dsp:nvSpPr>
        <dsp:cNvPr id="0" name=""/>
        <dsp:cNvSpPr/>
      </dsp:nvSpPr>
      <dsp:spPr>
        <a:xfrm>
          <a:off x="935653" y="1514868"/>
          <a:ext cx="504956" cy="504956"/>
        </a:xfrm>
        <a:prstGeom prst="pie">
          <a:avLst>
            <a:gd name="adj1" fmla="val 5400000"/>
            <a:gd name="adj2" fmla="val 16200000"/>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73F1C26-6DCD-4001-88B9-355E01E2BCE7}">
      <dsp:nvSpPr>
        <dsp:cNvPr id="0" name=""/>
        <dsp:cNvSpPr/>
      </dsp:nvSpPr>
      <dsp:spPr>
        <a:xfrm>
          <a:off x="1188132" y="1533071"/>
          <a:ext cx="7020780" cy="504956"/>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cs-CZ" sz="1600" b="0" kern="1200" dirty="0" smtClean="0"/>
            <a:t>ŠABLONA</a:t>
          </a:r>
          <a:r>
            <a:rPr lang="cs-CZ" sz="1600" b="1" kern="1200" dirty="0" smtClean="0"/>
            <a:t>:         </a:t>
          </a:r>
          <a:r>
            <a:rPr lang="cs-CZ" sz="1600" b="1" kern="1200" dirty="0" smtClean="0">
              <a:latin typeface="Times New Roman" pitchFamily="18" charset="0"/>
              <a:cs typeface="Times New Roman" pitchFamily="18" charset="0"/>
            </a:rPr>
            <a:t>III/2 Inovace a zkvalitnění výuky prostřednictvím ICT</a:t>
          </a:r>
          <a:endParaRPr lang="cs-CZ" sz="1600" b="1" kern="1200" dirty="0">
            <a:latin typeface="Times New Roman" pitchFamily="18" charset="0"/>
            <a:cs typeface="Times New Roman" pitchFamily="18" charset="0"/>
          </a:endParaRPr>
        </a:p>
      </dsp:txBody>
      <dsp:txXfrm>
        <a:off x="1188132" y="1533071"/>
        <a:ext cx="7020780" cy="5049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4E6E69-B299-4FE0-872B-2099DF7ECF68}">
      <dsp:nvSpPr>
        <dsp:cNvPr id="0" name=""/>
        <dsp:cNvSpPr/>
      </dsp:nvSpPr>
      <dsp:spPr>
        <a:xfrm>
          <a:off x="1994171" y="1080120"/>
          <a:ext cx="2199482" cy="1088887"/>
        </a:xfrm>
        <a:prstGeom prst="ellipse">
          <a:avLst/>
        </a:prstGeom>
        <a:solidFill>
          <a:schemeClr val="accent2">
            <a:hueOff val="0"/>
            <a:satOff val="0"/>
            <a:lumOff val="0"/>
            <a:alphaOff val="0"/>
          </a:schemeClr>
        </a:solidFill>
        <a:ln w="28575" cap="flat" cmpd="sng" algn="ctr">
          <a:solidFill>
            <a:srgbClr val="00FFCC"/>
          </a:solidFill>
          <a:prstDash val="solid"/>
        </a:ln>
        <a:effectLst>
          <a:glow rad="101600">
            <a:schemeClr val="accent1">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cs-CZ" sz="2400" b="1" kern="1200" dirty="0" smtClean="0">
              <a:ln>
                <a:solidFill>
                  <a:srgbClr val="00FFCC"/>
                </a:solidFill>
              </a:ln>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Předchůdci počítačů</a:t>
          </a:r>
          <a:endParaRPr lang="cs-CZ" sz="2400" b="1" kern="1200" dirty="0">
            <a:ln>
              <a:solidFill>
                <a:srgbClr val="00FFCC"/>
              </a:solidFill>
            </a:ln>
            <a:solidFill>
              <a:schemeClr val="bg1"/>
            </a:solidFill>
            <a:effectLst>
              <a:outerShdw blurRad="38100" dist="38100" dir="2700000" algn="tl">
                <a:srgbClr val="000000">
                  <a:alpha val="43137"/>
                </a:srgbClr>
              </a:outerShdw>
            </a:effectLst>
            <a:latin typeface="Times New Roman" pitchFamily="18" charset="0"/>
            <a:cs typeface="Times New Roman" pitchFamily="18" charset="0"/>
          </a:endParaRPr>
        </a:p>
      </dsp:txBody>
      <dsp:txXfrm>
        <a:off x="2316278" y="1239584"/>
        <a:ext cx="1555268" cy="769959"/>
      </dsp:txXfrm>
    </dsp:sp>
    <dsp:sp modelId="{0D68891E-48C2-44A9-AEF6-9F493F39B9B8}">
      <dsp:nvSpPr>
        <dsp:cNvPr id="0" name=""/>
        <dsp:cNvSpPr/>
      </dsp:nvSpPr>
      <dsp:spPr>
        <a:xfrm rot="10309855">
          <a:off x="702218" y="1706672"/>
          <a:ext cx="1268802" cy="340307"/>
        </a:xfrm>
        <a:prstGeom prst="leftArrow">
          <a:avLst>
            <a:gd name="adj1" fmla="val 60000"/>
            <a:gd name="adj2" fmla="val 50000"/>
          </a:avLst>
        </a:prstGeom>
        <a:solidFill>
          <a:schemeClr val="accent3">
            <a:hueOff val="0"/>
            <a:satOff val="0"/>
            <a:lumOff val="0"/>
            <a:alphaOff val="0"/>
          </a:schemeClr>
        </a:solidFill>
        <a:ln>
          <a:solidFill>
            <a:srgbClr val="00FFCC"/>
          </a:solidFill>
        </a:ln>
        <a:effectLst/>
      </dsp:spPr>
      <dsp:style>
        <a:lnRef idx="0">
          <a:scrgbClr r="0" g="0" b="0"/>
        </a:lnRef>
        <a:fillRef idx="1">
          <a:scrgbClr r="0" g="0" b="0"/>
        </a:fillRef>
        <a:effectRef idx="0">
          <a:scrgbClr r="0" g="0" b="0"/>
        </a:effectRef>
        <a:fontRef idx="minor">
          <a:schemeClr val="lt1"/>
        </a:fontRef>
      </dsp:style>
    </dsp:sp>
    <dsp:sp modelId="{EE891040-0340-4902-B0E7-E8E9D2BF65D4}">
      <dsp:nvSpPr>
        <dsp:cNvPr id="0" name=""/>
        <dsp:cNvSpPr/>
      </dsp:nvSpPr>
      <dsp:spPr>
        <a:xfrm>
          <a:off x="0" y="1582451"/>
          <a:ext cx="1417311" cy="769039"/>
        </a:xfrm>
        <a:prstGeom prst="roundRect">
          <a:avLst>
            <a:gd name="adj" fmla="val 10000"/>
          </a:avLst>
        </a:prstGeom>
        <a:solidFill>
          <a:schemeClr val="accent3">
            <a:hueOff val="0"/>
            <a:satOff val="0"/>
            <a:lumOff val="0"/>
            <a:alphaOff val="0"/>
          </a:schemeClr>
        </a:solidFill>
        <a:ln w="25400" cap="flat" cmpd="sng" algn="ctr">
          <a:solidFill>
            <a:srgbClr val="00FFCC"/>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977900">
            <a:lnSpc>
              <a:spcPct val="90000"/>
            </a:lnSpc>
            <a:spcBef>
              <a:spcPct val="0"/>
            </a:spcBef>
            <a:spcAft>
              <a:spcPct val="35000"/>
            </a:spcAft>
          </a:pPr>
          <a:r>
            <a:rPr lang="cs-CZ" sz="2200" b="1" kern="1200" dirty="0" smtClean="0">
              <a:effectLst>
                <a:outerShdw blurRad="38100" dist="38100" dir="2700000" algn="tl">
                  <a:srgbClr val="000000">
                    <a:alpha val="43137"/>
                  </a:srgbClr>
                </a:outerShdw>
              </a:effectLst>
            </a:rPr>
            <a:t>Prehistorie</a:t>
          </a:r>
          <a:endParaRPr lang="cs-CZ" sz="2200" b="1" kern="1200" dirty="0">
            <a:effectLst>
              <a:outerShdw blurRad="38100" dist="38100" dir="2700000" algn="tl">
                <a:srgbClr val="000000">
                  <a:alpha val="43137"/>
                </a:srgbClr>
              </a:outerShdw>
            </a:effectLst>
          </a:endParaRPr>
        </a:p>
      </dsp:txBody>
      <dsp:txXfrm>
        <a:off x="22524" y="1604975"/>
        <a:ext cx="1372263" cy="723991"/>
      </dsp:txXfrm>
    </dsp:sp>
    <dsp:sp modelId="{C940E5DD-E03E-4F54-BC2E-AB60E227430D}">
      <dsp:nvSpPr>
        <dsp:cNvPr id="0" name=""/>
        <dsp:cNvSpPr/>
      </dsp:nvSpPr>
      <dsp:spPr>
        <a:xfrm rot="11937046">
          <a:off x="1095269" y="951022"/>
          <a:ext cx="1065214" cy="340307"/>
        </a:xfrm>
        <a:prstGeom prst="leftArrow">
          <a:avLst>
            <a:gd name="adj1" fmla="val 60000"/>
            <a:gd name="adj2" fmla="val 50000"/>
          </a:avLst>
        </a:prstGeom>
        <a:solidFill>
          <a:schemeClr val="accent3">
            <a:hueOff val="2858606"/>
            <a:satOff val="621"/>
            <a:lumOff val="-882"/>
            <a:alphaOff val="0"/>
          </a:schemeClr>
        </a:solidFill>
        <a:ln>
          <a:solidFill>
            <a:srgbClr val="00FFCC"/>
          </a:solidFill>
        </a:ln>
        <a:effectLst/>
      </dsp:spPr>
      <dsp:style>
        <a:lnRef idx="0">
          <a:scrgbClr r="0" g="0" b="0"/>
        </a:lnRef>
        <a:fillRef idx="1">
          <a:scrgbClr r="0" g="0" b="0"/>
        </a:fillRef>
        <a:effectRef idx="0">
          <a:scrgbClr r="0" g="0" b="0"/>
        </a:effectRef>
        <a:fontRef idx="minor">
          <a:schemeClr val="lt1"/>
        </a:fontRef>
      </dsp:style>
    </dsp:sp>
    <dsp:sp modelId="{291C3D11-8549-444F-904E-3068EC62DAFF}">
      <dsp:nvSpPr>
        <dsp:cNvPr id="0" name=""/>
        <dsp:cNvSpPr/>
      </dsp:nvSpPr>
      <dsp:spPr>
        <a:xfrm>
          <a:off x="381383" y="576067"/>
          <a:ext cx="1485508" cy="744283"/>
        </a:xfrm>
        <a:prstGeom prst="roundRect">
          <a:avLst>
            <a:gd name="adj" fmla="val 10000"/>
          </a:avLst>
        </a:prstGeom>
        <a:solidFill>
          <a:schemeClr val="accent1">
            <a:lumMod val="75000"/>
          </a:schemeClr>
        </a:solidFill>
        <a:ln w="25400" cap="flat" cmpd="sng" algn="ctr">
          <a:solidFill>
            <a:srgbClr val="00FFCC"/>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977900">
            <a:lnSpc>
              <a:spcPct val="90000"/>
            </a:lnSpc>
            <a:spcBef>
              <a:spcPct val="0"/>
            </a:spcBef>
            <a:spcAft>
              <a:spcPct val="35000"/>
            </a:spcAft>
          </a:pPr>
          <a:r>
            <a:rPr lang="cs-CZ" sz="2200" b="1" kern="1200" dirty="0" smtClean="0">
              <a:effectLst>
                <a:outerShdw blurRad="38100" dist="38100" dir="2700000" algn="tl">
                  <a:srgbClr val="000000">
                    <a:alpha val="43137"/>
                  </a:srgbClr>
                </a:outerShdw>
              </a:effectLst>
            </a:rPr>
            <a:t>Starověk</a:t>
          </a:r>
          <a:endParaRPr lang="cs-CZ" sz="2200" b="1" kern="1200" dirty="0">
            <a:effectLst>
              <a:outerShdw blurRad="38100" dist="38100" dir="2700000" algn="tl">
                <a:srgbClr val="000000">
                  <a:alpha val="43137"/>
                </a:srgbClr>
              </a:outerShdw>
            </a:effectLst>
          </a:endParaRPr>
        </a:p>
      </dsp:txBody>
      <dsp:txXfrm>
        <a:off x="403182" y="597866"/>
        <a:ext cx="1441910" cy="700685"/>
      </dsp:txXfrm>
    </dsp:sp>
    <dsp:sp modelId="{19056FA2-3819-47E3-94AD-3A3485CB2AA2}">
      <dsp:nvSpPr>
        <dsp:cNvPr id="0" name=""/>
        <dsp:cNvSpPr/>
      </dsp:nvSpPr>
      <dsp:spPr>
        <a:xfrm rot="16197955">
          <a:off x="2809328" y="566614"/>
          <a:ext cx="634456" cy="340307"/>
        </a:xfrm>
        <a:prstGeom prst="leftArrow">
          <a:avLst>
            <a:gd name="adj1" fmla="val 60000"/>
            <a:gd name="adj2" fmla="val 50000"/>
          </a:avLst>
        </a:prstGeom>
        <a:solidFill>
          <a:schemeClr val="accent3">
            <a:hueOff val="5717212"/>
            <a:satOff val="1242"/>
            <a:lumOff val="-1765"/>
            <a:alphaOff val="0"/>
          </a:schemeClr>
        </a:solidFill>
        <a:ln>
          <a:solidFill>
            <a:srgbClr val="00FFCC"/>
          </a:solidFill>
        </a:ln>
        <a:effectLst/>
      </dsp:spPr>
      <dsp:style>
        <a:lnRef idx="0">
          <a:scrgbClr r="0" g="0" b="0"/>
        </a:lnRef>
        <a:fillRef idx="1">
          <a:scrgbClr r="0" g="0" b="0"/>
        </a:fillRef>
        <a:effectRef idx="0">
          <a:scrgbClr r="0" g="0" b="0"/>
        </a:effectRef>
        <a:fontRef idx="minor">
          <a:schemeClr val="lt1"/>
        </a:fontRef>
      </dsp:style>
    </dsp:sp>
    <dsp:sp modelId="{3058C0FA-F916-4C18-A9C3-B44E7239C036}">
      <dsp:nvSpPr>
        <dsp:cNvPr id="0" name=""/>
        <dsp:cNvSpPr/>
      </dsp:nvSpPr>
      <dsp:spPr>
        <a:xfrm>
          <a:off x="2318437" y="12812"/>
          <a:ext cx="1584004" cy="791998"/>
        </a:xfrm>
        <a:prstGeom prst="roundRect">
          <a:avLst>
            <a:gd name="adj" fmla="val 10000"/>
          </a:avLst>
        </a:prstGeom>
        <a:solidFill>
          <a:schemeClr val="accent3">
            <a:hueOff val="5717212"/>
            <a:satOff val="1242"/>
            <a:lumOff val="-1765"/>
            <a:alphaOff val="0"/>
          </a:schemeClr>
        </a:solidFill>
        <a:ln w="25400" cap="flat" cmpd="sng" algn="ctr">
          <a:solidFill>
            <a:srgbClr val="00FFCC"/>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977900">
            <a:lnSpc>
              <a:spcPct val="90000"/>
            </a:lnSpc>
            <a:spcBef>
              <a:spcPct val="0"/>
            </a:spcBef>
            <a:spcAft>
              <a:spcPct val="35000"/>
            </a:spcAft>
          </a:pPr>
          <a:r>
            <a:rPr lang="cs-CZ" sz="2200" b="1" kern="1200" dirty="0" smtClean="0">
              <a:effectLst>
                <a:outerShdw blurRad="38100" dist="38100" dir="2700000" algn="tl">
                  <a:srgbClr val="000000">
                    <a:alpha val="43137"/>
                  </a:srgbClr>
                </a:outerShdw>
              </a:effectLst>
            </a:rPr>
            <a:t>Výpočetní pomůcky</a:t>
          </a:r>
          <a:endParaRPr lang="cs-CZ" sz="2200" b="1" kern="1200" dirty="0">
            <a:effectLst>
              <a:outerShdw blurRad="38100" dist="38100" dir="2700000" algn="tl">
                <a:srgbClr val="000000">
                  <a:alpha val="43137"/>
                </a:srgbClr>
              </a:outerShdw>
            </a:effectLst>
          </a:endParaRPr>
        </a:p>
      </dsp:txBody>
      <dsp:txXfrm>
        <a:off x="2341634" y="36009"/>
        <a:ext cx="1537610" cy="745604"/>
      </dsp:txXfrm>
    </dsp:sp>
    <dsp:sp modelId="{63C9498A-D334-4255-B24B-1F2224803868}">
      <dsp:nvSpPr>
        <dsp:cNvPr id="0" name=""/>
        <dsp:cNvSpPr/>
      </dsp:nvSpPr>
      <dsp:spPr>
        <a:xfrm rot="433898">
          <a:off x="4199525" y="1692838"/>
          <a:ext cx="1546800" cy="340307"/>
        </a:xfrm>
        <a:prstGeom prst="leftArrow">
          <a:avLst>
            <a:gd name="adj1" fmla="val 60000"/>
            <a:gd name="adj2" fmla="val 50000"/>
          </a:avLst>
        </a:prstGeom>
        <a:solidFill>
          <a:schemeClr val="accent3">
            <a:hueOff val="8575818"/>
            <a:satOff val="1863"/>
            <a:lumOff val="-2647"/>
            <a:alphaOff val="0"/>
          </a:schemeClr>
        </a:solidFill>
        <a:ln w="19050">
          <a:solidFill>
            <a:srgbClr val="00FFCC"/>
          </a:solidFill>
        </a:ln>
        <a:effectLst/>
      </dsp:spPr>
      <dsp:style>
        <a:lnRef idx="0">
          <a:scrgbClr r="0" g="0" b="0"/>
        </a:lnRef>
        <a:fillRef idx="1">
          <a:scrgbClr r="0" g="0" b="0"/>
        </a:fillRef>
        <a:effectRef idx="0">
          <a:scrgbClr r="0" g="0" b="0"/>
        </a:effectRef>
        <a:fontRef idx="minor">
          <a:schemeClr val="lt1"/>
        </a:fontRef>
      </dsp:style>
    </dsp:sp>
    <dsp:sp modelId="{C0194160-843F-4B95-A574-B79A3545F91A}">
      <dsp:nvSpPr>
        <dsp:cNvPr id="0" name=""/>
        <dsp:cNvSpPr/>
      </dsp:nvSpPr>
      <dsp:spPr>
        <a:xfrm>
          <a:off x="4585794" y="1559479"/>
          <a:ext cx="2231994" cy="791998"/>
        </a:xfrm>
        <a:prstGeom prst="roundRect">
          <a:avLst>
            <a:gd name="adj" fmla="val 10000"/>
          </a:avLst>
        </a:prstGeom>
        <a:solidFill>
          <a:schemeClr val="accent3">
            <a:hueOff val="8575818"/>
            <a:satOff val="1863"/>
            <a:lumOff val="-2647"/>
            <a:alphaOff val="0"/>
          </a:schemeClr>
        </a:solidFill>
        <a:ln w="25400" cap="flat" cmpd="sng" algn="ctr">
          <a:solidFill>
            <a:srgbClr val="00FFCC"/>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977900">
            <a:lnSpc>
              <a:spcPct val="90000"/>
            </a:lnSpc>
            <a:spcBef>
              <a:spcPct val="0"/>
            </a:spcBef>
            <a:spcAft>
              <a:spcPct val="35000"/>
            </a:spcAft>
          </a:pPr>
          <a:r>
            <a:rPr lang="cs-CZ" sz="2200" b="1" kern="1200" dirty="0" smtClean="0">
              <a:effectLst>
                <a:outerShdw blurRad="38100" dist="38100" dir="2700000" algn="tl">
                  <a:srgbClr val="000000">
                    <a:alpha val="43137"/>
                  </a:srgbClr>
                </a:outerShdw>
              </a:effectLst>
            </a:rPr>
            <a:t>Programovatelné stroje</a:t>
          </a:r>
          <a:endParaRPr lang="cs-CZ" sz="2200" b="1" kern="1200" dirty="0">
            <a:effectLst>
              <a:outerShdw blurRad="38100" dist="38100" dir="2700000" algn="tl">
                <a:srgbClr val="000000">
                  <a:alpha val="43137"/>
                </a:srgbClr>
              </a:outerShdw>
            </a:effectLst>
          </a:endParaRPr>
        </a:p>
      </dsp:txBody>
      <dsp:txXfrm>
        <a:off x="4608991" y="1582676"/>
        <a:ext cx="2185600" cy="745604"/>
      </dsp:txXfrm>
    </dsp:sp>
    <dsp:sp modelId="{90EE117A-7440-4C34-9D79-EDC40BB2D02B}">
      <dsp:nvSpPr>
        <dsp:cNvPr id="0" name=""/>
        <dsp:cNvSpPr/>
      </dsp:nvSpPr>
      <dsp:spPr>
        <a:xfrm rot="20315352">
          <a:off x="3976680" y="858369"/>
          <a:ext cx="1232928" cy="340307"/>
        </a:xfrm>
        <a:prstGeom prst="leftArrow">
          <a:avLst>
            <a:gd name="adj1" fmla="val 60000"/>
            <a:gd name="adj2" fmla="val 50000"/>
          </a:avLst>
        </a:prstGeom>
        <a:solidFill>
          <a:schemeClr val="accent3">
            <a:hueOff val="11434424"/>
            <a:satOff val="2484"/>
            <a:lumOff val="-3530"/>
            <a:alphaOff val="0"/>
          </a:schemeClr>
        </a:solidFill>
        <a:ln w="19050">
          <a:solidFill>
            <a:srgbClr val="00FFCC"/>
          </a:solidFill>
        </a:ln>
        <a:effectLst/>
      </dsp:spPr>
      <dsp:style>
        <a:lnRef idx="0">
          <a:scrgbClr r="0" g="0" b="0"/>
        </a:lnRef>
        <a:fillRef idx="1">
          <a:scrgbClr r="0" g="0" b="0"/>
        </a:fillRef>
        <a:effectRef idx="0">
          <a:scrgbClr r="0" g="0" b="0"/>
        </a:effectRef>
        <a:fontRef idx="minor">
          <a:schemeClr val="lt1"/>
        </a:fontRef>
      </dsp:style>
    </dsp:sp>
    <dsp:sp modelId="{543371C1-0393-4610-8B5C-BFBB6710E40A}">
      <dsp:nvSpPr>
        <dsp:cNvPr id="0" name=""/>
        <dsp:cNvSpPr/>
      </dsp:nvSpPr>
      <dsp:spPr>
        <a:xfrm>
          <a:off x="4392490" y="408820"/>
          <a:ext cx="1584004" cy="791998"/>
        </a:xfrm>
        <a:prstGeom prst="roundRect">
          <a:avLst>
            <a:gd name="adj" fmla="val 10000"/>
          </a:avLst>
        </a:prstGeom>
        <a:solidFill>
          <a:srgbClr val="FFFF00"/>
        </a:solidFill>
        <a:ln w="25400" cap="flat" cmpd="sng" algn="ctr">
          <a:solidFill>
            <a:schemeClr val="tx2">
              <a:lumMod val="75000"/>
            </a:schemeClr>
          </a:solidFill>
          <a:prstDash val="solid"/>
        </a:ln>
        <a:effectLst>
          <a:glow rad="101600">
            <a:schemeClr val="accent6">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977900">
            <a:lnSpc>
              <a:spcPct val="90000"/>
            </a:lnSpc>
            <a:spcBef>
              <a:spcPct val="0"/>
            </a:spcBef>
            <a:spcAft>
              <a:spcPct val="35000"/>
            </a:spcAft>
          </a:pPr>
          <a:r>
            <a:rPr lang="cs-CZ" sz="2200" b="1" kern="1200" dirty="0" smtClean="0">
              <a:solidFill>
                <a:schemeClr val="tx2">
                  <a:lumMod val="75000"/>
                </a:schemeClr>
              </a:solidFill>
              <a:effectLst>
                <a:outerShdw blurRad="38100" dist="38100" dir="2700000" algn="tl">
                  <a:srgbClr val="000000">
                    <a:alpha val="43137"/>
                  </a:srgbClr>
                </a:outerShdw>
              </a:effectLst>
            </a:rPr>
            <a:t>Mechanické stroje</a:t>
          </a:r>
          <a:endParaRPr lang="cs-CZ" sz="2200" b="1" kern="1200" dirty="0">
            <a:solidFill>
              <a:schemeClr val="tx2">
                <a:lumMod val="75000"/>
              </a:schemeClr>
            </a:solidFill>
            <a:effectLst>
              <a:outerShdw blurRad="38100" dist="38100" dir="2700000" algn="tl">
                <a:srgbClr val="000000">
                  <a:alpha val="43137"/>
                </a:srgbClr>
              </a:outerShdw>
            </a:effectLst>
          </a:endParaRPr>
        </a:p>
      </dsp:txBody>
      <dsp:txXfrm>
        <a:off x="4415687" y="432017"/>
        <a:ext cx="1537610" cy="745604"/>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3458A4F-01EE-4AF0-90F8-2ECD44888EE2}" type="datetimeFigureOut">
              <a:rPr lang="cs-CZ" smtClean="0"/>
              <a:t>26.7.2013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B7FA07A-690B-4322-A070-75FC5D1856FD}" type="slidenum">
              <a:rPr lang="cs-CZ" smtClean="0"/>
              <a:t>‹#›</a:t>
            </a:fld>
            <a:endParaRPr lang="cs-CZ"/>
          </a:p>
        </p:txBody>
      </p:sp>
    </p:spTree>
    <p:extLst>
      <p:ext uri="{BB962C8B-B14F-4D97-AF65-F5344CB8AC3E}">
        <p14:creationId xmlns:p14="http://schemas.microsoft.com/office/powerpoint/2010/main" val="25509498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9B7FA07A-690B-4322-A070-75FC5D1856FD}" type="slidenum">
              <a:rPr lang="cs-CZ" smtClean="0"/>
              <a:t>20</a:t>
            </a:fld>
            <a:endParaRPr lang="cs-CZ"/>
          </a:p>
        </p:txBody>
      </p:sp>
    </p:spTree>
    <p:extLst>
      <p:ext uri="{BB962C8B-B14F-4D97-AF65-F5344CB8AC3E}">
        <p14:creationId xmlns:p14="http://schemas.microsoft.com/office/powerpoint/2010/main" val="3712656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t>26.7.2013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t>‹#›</a:t>
            </a:fld>
            <a:endParaRPr lang="cs-CZ"/>
          </a:p>
        </p:txBody>
      </p:sp>
    </p:spTree>
    <p:extLst>
      <p:ext uri="{BB962C8B-B14F-4D97-AF65-F5344CB8AC3E}">
        <p14:creationId xmlns:p14="http://schemas.microsoft.com/office/powerpoint/2010/main" val="4150332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t>26.7.2013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t>‹#›</a:t>
            </a:fld>
            <a:endParaRPr lang="cs-CZ"/>
          </a:p>
        </p:txBody>
      </p:sp>
    </p:spTree>
    <p:extLst>
      <p:ext uri="{BB962C8B-B14F-4D97-AF65-F5344CB8AC3E}">
        <p14:creationId xmlns:p14="http://schemas.microsoft.com/office/powerpoint/2010/main" val="3538655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0C975F11-2410-46AD-A4EF-50E6E693AC2C}" type="datetimeFigureOut">
              <a:rPr lang="cs-CZ" smtClean="0"/>
              <a:t>26.7.2013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t>‹#›</a:t>
            </a:fld>
            <a:endParaRPr lang="cs-CZ"/>
          </a:p>
        </p:txBody>
      </p:sp>
    </p:spTree>
    <p:extLst>
      <p:ext uri="{BB962C8B-B14F-4D97-AF65-F5344CB8AC3E}">
        <p14:creationId xmlns:p14="http://schemas.microsoft.com/office/powerpoint/2010/main" val="22266537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0C975F11-2410-46AD-A4EF-50E6E693AC2C}" type="datetimeFigureOut">
              <a:rPr lang="cs-CZ" smtClean="0"/>
              <a:t>26.7.2013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t>‹#›</a:t>
            </a:fld>
            <a:endParaRPr lang="cs-CZ"/>
          </a:p>
        </p:txBody>
      </p:sp>
    </p:spTree>
    <p:extLst>
      <p:ext uri="{BB962C8B-B14F-4D97-AF65-F5344CB8AC3E}">
        <p14:creationId xmlns:p14="http://schemas.microsoft.com/office/powerpoint/2010/main" val="495123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0C975F11-2410-46AD-A4EF-50E6E693AC2C}" type="datetimeFigureOut">
              <a:rPr lang="cs-CZ" smtClean="0"/>
              <a:t>26.7.2013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3F6A426C-3E2C-4D8B-9348-4E9B40C27D5D}" type="slidenum">
              <a:rPr lang="cs-CZ" smtClean="0"/>
              <a:t>‹#›</a:t>
            </a:fld>
            <a:endParaRPr lang="cs-CZ"/>
          </a:p>
        </p:txBody>
      </p:sp>
    </p:spTree>
    <p:extLst>
      <p:ext uri="{BB962C8B-B14F-4D97-AF65-F5344CB8AC3E}">
        <p14:creationId xmlns:p14="http://schemas.microsoft.com/office/powerpoint/2010/main" val="1677213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0C975F11-2410-46AD-A4EF-50E6E693AC2C}" type="datetimeFigureOut">
              <a:rPr lang="cs-CZ" smtClean="0"/>
              <a:t>26.7.2013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3F6A426C-3E2C-4D8B-9348-4E9B40C27D5D}" type="slidenum">
              <a:rPr lang="cs-CZ" smtClean="0"/>
              <a:t>‹#›</a:t>
            </a:fld>
            <a:endParaRPr lang="cs-CZ"/>
          </a:p>
        </p:txBody>
      </p:sp>
    </p:spTree>
    <p:extLst>
      <p:ext uri="{BB962C8B-B14F-4D97-AF65-F5344CB8AC3E}">
        <p14:creationId xmlns:p14="http://schemas.microsoft.com/office/powerpoint/2010/main" val="1949861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0C975F11-2410-46AD-A4EF-50E6E693AC2C}" type="datetimeFigureOut">
              <a:rPr lang="cs-CZ" smtClean="0"/>
              <a:t>26.7.2013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3F6A426C-3E2C-4D8B-9348-4E9B40C27D5D}" type="slidenum">
              <a:rPr lang="cs-CZ" smtClean="0"/>
              <a:t>‹#›</a:t>
            </a:fld>
            <a:endParaRPr lang="cs-CZ"/>
          </a:p>
        </p:txBody>
      </p:sp>
    </p:spTree>
    <p:extLst>
      <p:ext uri="{BB962C8B-B14F-4D97-AF65-F5344CB8AC3E}">
        <p14:creationId xmlns:p14="http://schemas.microsoft.com/office/powerpoint/2010/main" val="3830404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0C975F11-2410-46AD-A4EF-50E6E693AC2C}" type="datetimeFigureOut">
              <a:rPr lang="cs-CZ" smtClean="0"/>
              <a:t>26.7.2013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t>‹#›</a:t>
            </a:fld>
            <a:endParaRPr lang="cs-CZ"/>
          </a:p>
        </p:txBody>
      </p:sp>
    </p:spTree>
    <p:extLst>
      <p:ext uri="{BB962C8B-B14F-4D97-AF65-F5344CB8AC3E}">
        <p14:creationId xmlns:p14="http://schemas.microsoft.com/office/powerpoint/2010/main" val="34199434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0C975F11-2410-46AD-A4EF-50E6E693AC2C}" type="datetimeFigureOut">
              <a:rPr lang="cs-CZ" smtClean="0"/>
              <a:t>26.7.2013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t>‹#›</a:t>
            </a:fld>
            <a:endParaRPr lang="cs-CZ"/>
          </a:p>
        </p:txBody>
      </p:sp>
    </p:spTree>
    <p:extLst>
      <p:ext uri="{BB962C8B-B14F-4D97-AF65-F5344CB8AC3E}">
        <p14:creationId xmlns:p14="http://schemas.microsoft.com/office/powerpoint/2010/main" val="33129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t>26.7.2013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t>‹#›</a:t>
            </a:fld>
            <a:endParaRPr lang="cs-CZ"/>
          </a:p>
        </p:txBody>
      </p:sp>
    </p:spTree>
    <p:extLst>
      <p:ext uri="{BB962C8B-B14F-4D97-AF65-F5344CB8AC3E}">
        <p14:creationId xmlns:p14="http://schemas.microsoft.com/office/powerpoint/2010/main" val="2879822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t>26.7.2013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t>‹#›</a:t>
            </a:fld>
            <a:endParaRPr lang="cs-CZ"/>
          </a:p>
        </p:txBody>
      </p:sp>
    </p:spTree>
    <p:extLst>
      <p:ext uri="{BB962C8B-B14F-4D97-AF65-F5344CB8AC3E}">
        <p14:creationId xmlns:p14="http://schemas.microsoft.com/office/powerpoint/2010/main" val="27468018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2">
        <a:schemeClr val="bg2"/>
      </p:bgRef>
    </p:bg>
    <p:spTree>
      <p:nvGrpSpPr>
        <p:cNvPr id="1" name=""/>
        <p:cNvGrpSpPr/>
        <p:nvPr/>
      </p:nvGrpSpPr>
      <p:grpSpPr>
        <a:xfrm>
          <a:off x="0" y="0"/>
          <a:ext cx="0" cy="0"/>
          <a:chOff x="0" y="0"/>
          <a:chExt cx="0" cy="0"/>
        </a:xfrm>
      </p:grpSpPr>
      <p:sp>
        <p:nvSpPr>
          <p:cNvPr id="7" name="Volný tvar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Volný tvar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Nadpis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cs-CZ" smtClean="0"/>
              <a:t>Kliknutím lze upravit styl.</a:t>
            </a:r>
            <a:endParaRPr kumimoji="0" lang="en-US"/>
          </a:p>
        </p:txBody>
      </p:sp>
      <p:sp>
        <p:nvSpPr>
          <p:cNvPr id="17" name="Podnadpis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Kliknutím lze upravit styl předlohy.</a:t>
            </a:r>
            <a:endParaRPr kumimoji="0" lang="en-US"/>
          </a:p>
        </p:txBody>
      </p:sp>
      <p:sp>
        <p:nvSpPr>
          <p:cNvPr id="30" name="Zástupný symbol pro datum 29"/>
          <p:cNvSpPr>
            <a:spLocks noGrp="1"/>
          </p:cNvSpPr>
          <p:nvPr>
            <p:ph type="dt" sz="half" idx="10"/>
          </p:nvPr>
        </p:nvSpPr>
        <p:spPr/>
        <p:txBody>
          <a:bodyPr/>
          <a:lstStyle/>
          <a:p>
            <a:fld id="{0C975F11-2410-46AD-A4EF-50E6E693AC2C}" type="datetimeFigureOut">
              <a:rPr lang="cs-CZ" smtClean="0"/>
              <a:t>26.7.2013</a:t>
            </a:fld>
            <a:endParaRPr lang="cs-CZ"/>
          </a:p>
        </p:txBody>
      </p:sp>
      <p:sp>
        <p:nvSpPr>
          <p:cNvPr id="19" name="Zástupný symbol pro zápatí 18"/>
          <p:cNvSpPr>
            <a:spLocks noGrp="1"/>
          </p:cNvSpPr>
          <p:nvPr>
            <p:ph type="ftr" sz="quarter" idx="11"/>
          </p:nvPr>
        </p:nvSpPr>
        <p:spPr/>
        <p:txBody>
          <a:bodyPr/>
          <a:lstStyle/>
          <a:p>
            <a:endParaRPr lang="cs-CZ"/>
          </a:p>
        </p:txBody>
      </p:sp>
      <p:sp>
        <p:nvSpPr>
          <p:cNvPr id="27" name="Zástupný symbol pro číslo snímku 26"/>
          <p:cNvSpPr>
            <a:spLocks noGrp="1"/>
          </p:cNvSpPr>
          <p:nvPr>
            <p:ph type="sldNum" sz="quarter" idx="12"/>
          </p:nvPr>
        </p:nvSpPr>
        <p:spPr/>
        <p:txBody>
          <a:bodyPr/>
          <a:lstStyle/>
          <a:p>
            <a:fld id="{3F6A426C-3E2C-4D8B-9348-4E9B40C27D5D}" type="slidenum">
              <a:rPr lang="cs-CZ" smtClean="0"/>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lgn="l">
              <a:defRPr/>
            </a:lvl1pPr>
          </a:lstStyle>
          <a:p>
            <a:r>
              <a:rPr kumimoji="0" lang="cs-CZ" smtClean="0"/>
              <a:t>Kliknutím lze upravit styl.</a:t>
            </a:r>
            <a:endParaRPr kumimoji="0" lang="en-US"/>
          </a:p>
        </p:txBody>
      </p:sp>
      <p:sp>
        <p:nvSpPr>
          <p:cNvPr id="3" name="Zástupný symbol pro obsah 2"/>
          <p:cNvSpPr>
            <a:spLocks noGrp="1"/>
          </p:cNvSpPr>
          <p:nvPr>
            <p:ph idx="1"/>
          </p:nvPr>
        </p:nvSpPr>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0C975F11-2410-46AD-A4EF-50E6E693AC2C}" type="datetimeFigureOut">
              <a:rPr lang="cs-CZ" smtClean="0"/>
              <a:t>26.7.2013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t>‹#›</a:t>
            </a:fld>
            <a:endParaRPr lang="cs-CZ"/>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2">
        <a:schemeClr val="bg2"/>
      </p:bgRef>
    </p:bg>
    <p:spTree>
      <p:nvGrpSpPr>
        <p:cNvPr id="1" name=""/>
        <p:cNvGrpSpPr/>
        <p:nvPr/>
      </p:nvGrpSpPr>
      <p:grpSpPr>
        <a:xfrm>
          <a:off x="0" y="0"/>
          <a:ext cx="0" cy="0"/>
          <a:chOff x="0" y="0"/>
          <a:chExt cx="0" cy="0"/>
        </a:xfrm>
      </p:grpSpPr>
      <p:sp>
        <p:nvSpPr>
          <p:cNvPr id="7" name="Volný tvar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Volný tvar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Nadpis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cs-CZ" smtClean="0"/>
              <a:t>Kliknutím lze upravit styl.</a:t>
            </a:r>
            <a:endParaRPr kumimoji="0" lang="en-US"/>
          </a:p>
        </p:txBody>
      </p:sp>
      <p:sp>
        <p:nvSpPr>
          <p:cNvPr id="3" name="Zástupný symbol pro text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p:txBody>
          <a:bodyPr/>
          <a:lstStyle/>
          <a:p>
            <a:fld id="{0C975F11-2410-46AD-A4EF-50E6E693AC2C}" type="datetimeFigureOut">
              <a:rPr lang="cs-CZ" smtClean="0"/>
              <a:t>26.7.2013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7467600" cy="1143000"/>
          </a:xfrm>
        </p:spPr>
        <p:txBody>
          <a:bodyPr/>
          <a:lstStyle/>
          <a:p>
            <a:r>
              <a:rPr kumimoji="0" lang="cs-CZ" smtClean="0"/>
              <a:t>Kliknutím lze upravit styl.</a:t>
            </a:r>
            <a:endParaRPr kumimoji="0" lang="en-US"/>
          </a:p>
        </p:txBody>
      </p:sp>
      <p:sp>
        <p:nvSpPr>
          <p:cNvPr id="3" name="Zástupný symbol pro obsah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0C975F11-2410-46AD-A4EF-50E6E693AC2C}" type="datetimeFigureOut">
              <a:rPr lang="cs-CZ" smtClean="0"/>
              <a:t>26.7.2013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t>‹#›</a:t>
            </a:fld>
            <a:endParaRPr lang="cs-CZ"/>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8229600" cy="1143000"/>
          </a:xfrm>
        </p:spPr>
        <p:txBody>
          <a:bodyPr anchor="ctr"/>
          <a:lstStyle>
            <a:lvl1pPr>
              <a:defRPr/>
            </a:lvl1pPr>
          </a:lstStyle>
          <a:p>
            <a:r>
              <a:rPr kumimoji="0" lang="cs-CZ" smtClean="0"/>
              <a:t>Kliknutím lze upravit styl.</a:t>
            </a:r>
            <a:endParaRPr kumimoji="0" lang="en-US"/>
          </a:p>
        </p:txBody>
      </p:sp>
      <p:sp>
        <p:nvSpPr>
          <p:cNvPr id="3" name="Zástupný symbol pro text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5" name="Zástupný symbol pro obsah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p>
            <a:fld id="{0C975F11-2410-46AD-A4EF-50E6E693AC2C}" type="datetimeFigureOut">
              <a:rPr lang="cs-CZ" smtClean="0"/>
              <a:t>26.7.2013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3F6A426C-3E2C-4D8B-9348-4E9B40C27D5D}" type="slidenum">
              <a:rPr lang="cs-CZ" smtClean="0"/>
              <a:t>‹#›</a:t>
            </a:fld>
            <a:endParaRPr lang="cs-CZ"/>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320"/>
            <a:ext cx="7470648" cy="1143000"/>
          </a:xfrm>
        </p:spPr>
        <p:txBody>
          <a:bodyPr anchor="ctr"/>
          <a:lstStyle>
            <a:lvl1pPr algn="l">
              <a:defRPr sz="4600"/>
            </a:lvl1pPr>
          </a:lstStyle>
          <a:p>
            <a:r>
              <a:rPr kumimoji="0" lang="cs-CZ" smtClean="0"/>
              <a:t>Kliknutím lze upravit styl.</a:t>
            </a:r>
            <a:endParaRPr kumimoji="0" lang="en-US"/>
          </a:p>
        </p:txBody>
      </p:sp>
      <p:sp>
        <p:nvSpPr>
          <p:cNvPr id="7" name="Zástupný symbol pro datum 6"/>
          <p:cNvSpPr>
            <a:spLocks noGrp="1"/>
          </p:cNvSpPr>
          <p:nvPr>
            <p:ph type="dt" sz="half" idx="10"/>
          </p:nvPr>
        </p:nvSpPr>
        <p:spPr/>
        <p:txBody>
          <a:bodyPr/>
          <a:lstStyle/>
          <a:p>
            <a:fld id="{0C975F11-2410-46AD-A4EF-50E6E693AC2C}" type="datetimeFigureOut">
              <a:rPr lang="cs-CZ" smtClean="0"/>
              <a:t>26.7.2013</a:t>
            </a:fld>
            <a:endParaRPr lang="cs-CZ"/>
          </a:p>
        </p:txBody>
      </p:sp>
      <p:sp>
        <p:nvSpPr>
          <p:cNvPr id="8" name="Zástupný symbol pro číslo snímku 7"/>
          <p:cNvSpPr>
            <a:spLocks noGrp="1"/>
          </p:cNvSpPr>
          <p:nvPr>
            <p:ph type="sldNum" sz="quarter" idx="11"/>
          </p:nvPr>
        </p:nvSpPr>
        <p:spPr/>
        <p:txBody>
          <a:bodyPr/>
          <a:lstStyle/>
          <a:p>
            <a:fld id="{3F6A426C-3E2C-4D8B-9348-4E9B40C27D5D}" type="slidenum">
              <a:rPr lang="cs-CZ" smtClean="0"/>
              <a:t>‹#›</a:t>
            </a:fld>
            <a:endParaRPr lang="cs-CZ"/>
          </a:p>
        </p:txBody>
      </p:sp>
      <p:sp>
        <p:nvSpPr>
          <p:cNvPr id="9" name="Zástupný symbol pro zápatí 8"/>
          <p:cNvSpPr>
            <a:spLocks noGrp="1"/>
          </p:cNvSpPr>
          <p:nvPr>
            <p:ph type="ftr" sz="quarter" idx="12"/>
          </p:nvPr>
        </p:nvSpPr>
        <p:spPr/>
        <p:txBody>
          <a:bodyPr/>
          <a:lstStyle/>
          <a:p>
            <a:endParaRPr lang="cs-CZ"/>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0C975F11-2410-46AD-A4EF-50E6E693AC2C}" type="datetimeFigureOut">
              <a:rPr lang="cs-CZ" smtClean="0"/>
              <a:t>26.7.2013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3F6A426C-3E2C-4D8B-9348-4E9B40C27D5D}" type="slidenum">
              <a:rPr lang="cs-CZ" smtClean="0"/>
              <a:t>‹#›</a:t>
            </a:fld>
            <a:endParaRPr lang="cs-CZ"/>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cs-CZ" smtClean="0"/>
              <a:t>Kliknutím lze upravit styl.</a:t>
            </a:r>
            <a:endParaRPr kumimoji="0" lang="en-US"/>
          </a:p>
        </p:txBody>
      </p:sp>
      <p:sp>
        <p:nvSpPr>
          <p:cNvPr id="3" name="Zástupný symbol pro text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cs-CZ" smtClean="0"/>
              <a:t>Kliknutím lze upravit styly předlohy textu.</a:t>
            </a:r>
          </a:p>
        </p:txBody>
      </p:sp>
      <p:sp>
        <p:nvSpPr>
          <p:cNvPr id="4" name="Zástupný symbol pro obsah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0C975F11-2410-46AD-A4EF-50E6E693AC2C}" type="datetimeFigureOut">
              <a:rPr lang="cs-CZ" smtClean="0"/>
              <a:t>26.7.2013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a:xfrm>
            <a:off x="8156448" y="6422064"/>
            <a:ext cx="762000" cy="365125"/>
          </a:xfrm>
        </p:spPr>
        <p:txBody>
          <a:bodyPr/>
          <a:lstStyle/>
          <a:p>
            <a:fld id="{3F6A426C-3E2C-4D8B-9348-4E9B40C27D5D}" type="slidenum">
              <a:rPr lang="cs-CZ" smtClean="0"/>
              <a:t>‹#›</a:t>
            </a:fld>
            <a:endParaRPr lang="cs-CZ"/>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cs-CZ" smtClean="0"/>
              <a:t>Kliknutím lze upravit styl.</a:t>
            </a:r>
            <a:endParaRPr kumimoji="0" lang="en-US"/>
          </a:p>
        </p:txBody>
      </p:sp>
      <p:sp>
        <p:nvSpPr>
          <p:cNvPr id="3" name="Zástupný symbol pro obrázek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cs-CZ" smtClean="0"/>
              <a:t>Kliknutím na ikonu přidáte obrázek.</a:t>
            </a:r>
            <a:endParaRPr kumimoji="0" lang="en-US" dirty="0"/>
          </a:p>
        </p:txBody>
      </p:sp>
      <p:sp>
        <p:nvSpPr>
          <p:cNvPr id="4" name="Zástupný symbol pro text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cs-CZ" smtClean="0"/>
              <a:t>Kliknutím lze upravit styly předlohy textu.</a:t>
            </a:r>
          </a:p>
        </p:txBody>
      </p:sp>
      <p:sp>
        <p:nvSpPr>
          <p:cNvPr id="5" name="Zástupný symbol pro datum 4"/>
          <p:cNvSpPr>
            <a:spLocks noGrp="1"/>
          </p:cNvSpPr>
          <p:nvPr>
            <p:ph type="dt" sz="half" idx="10"/>
          </p:nvPr>
        </p:nvSpPr>
        <p:spPr>
          <a:xfrm>
            <a:off x="457200" y="6422064"/>
            <a:ext cx="2133600" cy="365125"/>
          </a:xfrm>
        </p:spPr>
        <p:txBody>
          <a:bodyPr/>
          <a:lstStyle/>
          <a:p>
            <a:fld id="{0C975F11-2410-46AD-A4EF-50E6E693AC2C}" type="datetimeFigureOut">
              <a:rPr lang="cs-CZ" smtClean="0"/>
              <a:t>26.7.2013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t>‹#›</a:t>
            </a:fld>
            <a:endParaRPr lang="cs-CZ"/>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0C975F11-2410-46AD-A4EF-50E6E693AC2C}" type="datetimeFigureOut">
              <a:rPr lang="cs-CZ" smtClean="0"/>
              <a:t>26.7.2013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t>‹#›</a:t>
            </a:fld>
            <a:endParaRPr lang="cs-CZ"/>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0C975F11-2410-46AD-A4EF-50E6E693AC2C}" type="datetimeFigureOut">
              <a:rPr lang="cs-CZ" smtClean="0"/>
              <a:t>26.7.2013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t>‹#›</a:t>
            </a:fld>
            <a:endParaRPr lang="cs-CZ"/>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9791217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6431667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652163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6" name="Zástupný symbol pro zápatí 5"/>
          <p:cNvSpPr>
            <a:spLocks noGrp="1"/>
          </p:cNvSpPr>
          <p:nvPr>
            <p:ph type="ftr" sz="quarter" idx="11"/>
          </p:nvPr>
        </p:nvSpPr>
        <p:spPr/>
        <p:txBody>
          <a:bodyPr/>
          <a:lstStyle/>
          <a:p>
            <a:endParaRPr lang="cs-CZ">
              <a:solidFill>
                <a:srgbClr val="292934">
                  <a:tint val="75000"/>
                </a:srgbClr>
              </a:solidFill>
            </a:endParaRPr>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24470141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8" name="Zástupný symbol pro zápatí 7"/>
          <p:cNvSpPr>
            <a:spLocks noGrp="1"/>
          </p:cNvSpPr>
          <p:nvPr>
            <p:ph type="ftr" sz="quarter" idx="11"/>
          </p:nvPr>
        </p:nvSpPr>
        <p:spPr/>
        <p:txBody>
          <a:bodyPr/>
          <a:lstStyle/>
          <a:p>
            <a:endParaRPr lang="cs-CZ">
              <a:solidFill>
                <a:srgbClr val="292934">
                  <a:tint val="75000"/>
                </a:srgbClr>
              </a:solidFill>
            </a:endParaRPr>
          </a:p>
        </p:txBody>
      </p:sp>
      <p:sp>
        <p:nvSpPr>
          <p:cNvPr id="9" name="Zástupný symbol pro číslo snímku 8"/>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266033775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4" name="Zástupný symbol pro zápatí 3"/>
          <p:cNvSpPr>
            <a:spLocks noGrp="1"/>
          </p:cNvSpPr>
          <p:nvPr>
            <p:ph type="ftr" sz="quarter" idx="11"/>
          </p:nvPr>
        </p:nvSpPr>
        <p:spPr/>
        <p:txBody>
          <a:bodyPr/>
          <a:lstStyle/>
          <a:p>
            <a:endParaRPr lang="cs-CZ">
              <a:solidFill>
                <a:srgbClr val="292934">
                  <a:tint val="75000"/>
                </a:srgbClr>
              </a:solidFill>
            </a:endParaRPr>
          </a:p>
        </p:txBody>
      </p:sp>
      <p:sp>
        <p:nvSpPr>
          <p:cNvPr id="5" name="Zástupný symbol pro číslo snímku 4"/>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425360079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3" name="Zástupný symbol pro zápatí 2"/>
          <p:cNvSpPr>
            <a:spLocks noGrp="1"/>
          </p:cNvSpPr>
          <p:nvPr>
            <p:ph type="ftr" sz="quarter" idx="11"/>
          </p:nvPr>
        </p:nvSpPr>
        <p:spPr/>
        <p:txBody>
          <a:bodyPr/>
          <a:lstStyle/>
          <a:p>
            <a:endParaRPr lang="cs-CZ">
              <a:solidFill>
                <a:srgbClr val="292934">
                  <a:tint val="75000"/>
                </a:srgbClr>
              </a:solidFill>
            </a:endParaRPr>
          </a:p>
        </p:txBody>
      </p:sp>
      <p:sp>
        <p:nvSpPr>
          <p:cNvPr id="4" name="Zástupný symbol pro číslo snímku 3"/>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206754125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6" name="Zástupný symbol pro zápatí 5"/>
          <p:cNvSpPr>
            <a:spLocks noGrp="1"/>
          </p:cNvSpPr>
          <p:nvPr>
            <p:ph type="ftr" sz="quarter" idx="11"/>
          </p:nvPr>
        </p:nvSpPr>
        <p:spPr/>
        <p:txBody>
          <a:bodyPr/>
          <a:lstStyle/>
          <a:p>
            <a:endParaRPr lang="cs-CZ">
              <a:solidFill>
                <a:srgbClr val="292934">
                  <a:tint val="75000"/>
                </a:srgbClr>
              </a:solidFill>
            </a:endParaRPr>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8982796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6" name="Zástupný symbol pro zápatí 5"/>
          <p:cNvSpPr>
            <a:spLocks noGrp="1"/>
          </p:cNvSpPr>
          <p:nvPr>
            <p:ph type="ftr" sz="quarter" idx="11"/>
          </p:nvPr>
        </p:nvSpPr>
        <p:spPr/>
        <p:txBody>
          <a:bodyPr/>
          <a:lstStyle/>
          <a:p>
            <a:endParaRPr lang="cs-CZ">
              <a:solidFill>
                <a:srgbClr val="292934">
                  <a:tint val="75000"/>
                </a:srgbClr>
              </a:solidFill>
            </a:endParaRPr>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28456950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14267723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10996918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217637848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164409383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66674926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6" name="Zástupný symbol pro zápatí 5"/>
          <p:cNvSpPr>
            <a:spLocks noGrp="1"/>
          </p:cNvSpPr>
          <p:nvPr>
            <p:ph type="ftr" sz="quarter" idx="11"/>
          </p:nvPr>
        </p:nvSpPr>
        <p:spPr/>
        <p:txBody>
          <a:bodyPr/>
          <a:lstStyle/>
          <a:p>
            <a:endParaRPr lang="cs-CZ">
              <a:solidFill>
                <a:srgbClr val="292934">
                  <a:tint val="75000"/>
                </a:srgbClr>
              </a:solidFill>
            </a:endParaRPr>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16547209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8" name="Zástupný symbol pro zápatí 7"/>
          <p:cNvSpPr>
            <a:spLocks noGrp="1"/>
          </p:cNvSpPr>
          <p:nvPr>
            <p:ph type="ftr" sz="quarter" idx="11"/>
          </p:nvPr>
        </p:nvSpPr>
        <p:spPr/>
        <p:txBody>
          <a:bodyPr/>
          <a:lstStyle/>
          <a:p>
            <a:endParaRPr lang="cs-CZ">
              <a:solidFill>
                <a:srgbClr val="292934">
                  <a:tint val="75000"/>
                </a:srgbClr>
              </a:solidFill>
            </a:endParaRPr>
          </a:p>
        </p:txBody>
      </p:sp>
      <p:sp>
        <p:nvSpPr>
          <p:cNvPr id="9" name="Zástupný symbol pro číslo snímku 8"/>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44103555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4" name="Zástupný symbol pro zápatí 3"/>
          <p:cNvSpPr>
            <a:spLocks noGrp="1"/>
          </p:cNvSpPr>
          <p:nvPr>
            <p:ph type="ftr" sz="quarter" idx="11"/>
          </p:nvPr>
        </p:nvSpPr>
        <p:spPr/>
        <p:txBody>
          <a:bodyPr/>
          <a:lstStyle/>
          <a:p>
            <a:endParaRPr lang="cs-CZ">
              <a:solidFill>
                <a:srgbClr val="292934">
                  <a:tint val="75000"/>
                </a:srgbClr>
              </a:solidFill>
            </a:endParaRPr>
          </a:p>
        </p:txBody>
      </p:sp>
      <p:sp>
        <p:nvSpPr>
          <p:cNvPr id="5" name="Zástupný symbol pro číslo snímku 4"/>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97001478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3" name="Zástupný symbol pro zápatí 2"/>
          <p:cNvSpPr>
            <a:spLocks noGrp="1"/>
          </p:cNvSpPr>
          <p:nvPr>
            <p:ph type="ftr" sz="quarter" idx="11"/>
          </p:nvPr>
        </p:nvSpPr>
        <p:spPr/>
        <p:txBody>
          <a:bodyPr/>
          <a:lstStyle/>
          <a:p>
            <a:endParaRPr lang="cs-CZ">
              <a:solidFill>
                <a:srgbClr val="292934">
                  <a:tint val="75000"/>
                </a:srgbClr>
              </a:solidFill>
            </a:endParaRPr>
          </a:p>
        </p:txBody>
      </p:sp>
      <p:sp>
        <p:nvSpPr>
          <p:cNvPr id="4" name="Zástupný symbol pro číslo snímku 3"/>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19943757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6" name="Zástupný symbol pro zápatí 5"/>
          <p:cNvSpPr>
            <a:spLocks noGrp="1"/>
          </p:cNvSpPr>
          <p:nvPr>
            <p:ph type="ftr" sz="quarter" idx="11"/>
          </p:nvPr>
        </p:nvSpPr>
        <p:spPr/>
        <p:txBody>
          <a:bodyPr/>
          <a:lstStyle/>
          <a:p>
            <a:endParaRPr lang="cs-CZ">
              <a:solidFill>
                <a:srgbClr val="292934">
                  <a:tint val="75000"/>
                </a:srgbClr>
              </a:solidFill>
            </a:endParaRPr>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25847365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6" name="Zástupný symbol pro zápatí 5"/>
          <p:cNvSpPr>
            <a:spLocks noGrp="1"/>
          </p:cNvSpPr>
          <p:nvPr>
            <p:ph type="ftr" sz="quarter" idx="11"/>
          </p:nvPr>
        </p:nvSpPr>
        <p:spPr/>
        <p:txBody>
          <a:bodyPr/>
          <a:lstStyle/>
          <a:p>
            <a:endParaRPr lang="cs-CZ">
              <a:solidFill>
                <a:srgbClr val="292934">
                  <a:tint val="75000"/>
                </a:srgbClr>
              </a:solidFill>
            </a:endParaRPr>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205159785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212676622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38178563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297367856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03183427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116741603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6" name="Zástupný symbol pro zápatí 5"/>
          <p:cNvSpPr>
            <a:spLocks noGrp="1"/>
          </p:cNvSpPr>
          <p:nvPr>
            <p:ph type="ftr" sz="quarter" idx="11"/>
          </p:nvPr>
        </p:nvSpPr>
        <p:spPr/>
        <p:txBody>
          <a:bodyPr/>
          <a:lstStyle/>
          <a:p>
            <a:endParaRPr lang="cs-CZ">
              <a:solidFill>
                <a:srgbClr val="292934">
                  <a:tint val="75000"/>
                </a:srgbClr>
              </a:solidFill>
            </a:endParaRPr>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192187473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8" name="Zástupný symbol pro zápatí 7"/>
          <p:cNvSpPr>
            <a:spLocks noGrp="1"/>
          </p:cNvSpPr>
          <p:nvPr>
            <p:ph type="ftr" sz="quarter" idx="11"/>
          </p:nvPr>
        </p:nvSpPr>
        <p:spPr/>
        <p:txBody>
          <a:bodyPr/>
          <a:lstStyle/>
          <a:p>
            <a:endParaRPr lang="cs-CZ">
              <a:solidFill>
                <a:srgbClr val="292934">
                  <a:tint val="75000"/>
                </a:srgbClr>
              </a:solidFill>
            </a:endParaRPr>
          </a:p>
        </p:txBody>
      </p:sp>
      <p:sp>
        <p:nvSpPr>
          <p:cNvPr id="9" name="Zástupný symbol pro číslo snímku 8"/>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267767766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4" name="Zástupný symbol pro zápatí 3"/>
          <p:cNvSpPr>
            <a:spLocks noGrp="1"/>
          </p:cNvSpPr>
          <p:nvPr>
            <p:ph type="ftr" sz="quarter" idx="11"/>
          </p:nvPr>
        </p:nvSpPr>
        <p:spPr/>
        <p:txBody>
          <a:bodyPr/>
          <a:lstStyle/>
          <a:p>
            <a:endParaRPr lang="cs-CZ">
              <a:solidFill>
                <a:srgbClr val="292934">
                  <a:tint val="75000"/>
                </a:srgbClr>
              </a:solidFill>
            </a:endParaRPr>
          </a:p>
        </p:txBody>
      </p:sp>
      <p:sp>
        <p:nvSpPr>
          <p:cNvPr id="5" name="Zástupný symbol pro číslo snímku 4"/>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270168028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3" name="Zástupný symbol pro zápatí 2"/>
          <p:cNvSpPr>
            <a:spLocks noGrp="1"/>
          </p:cNvSpPr>
          <p:nvPr>
            <p:ph type="ftr" sz="quarter" idx="11"/>
          </p:nvPr>
        </p:nvSpPr>
        <p:spPr/>
        <p:txBody>
          <a:bodyPr/>
          <a:lstStyle/>
          <a:p>
            <a:endParaRPr lang="cs-CZ">
              <a:solidFill>
                <a:srgbClr val="292934">
                  <a:tint val="75000"/>
                </a:srgbClr>
              </a:solidFill>
            </a:endParaRPr>
          </a:p>
        </p:txBody>
      </p:sp>
      <p:sp>
        <p:nvSpPr>
          <p:cNvPr id="4" name="Zástupný symbol pro číslo snímku 3"/>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228034669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6" name="Zástupný symbol pro zápatí 5"/>
          <p:cNvSpPr>
            <a:spLocks noGrp="1"/>
          </p:cNvSpPr>
          <p:nvPr>
            <p:ph type="ftr" sz="quarter" idx="11"/>
          </p:nvPr>
        </p:nvSpPr>
        <p:spPr/>
        <p:txBody>
          <a:bodyPr/>
          <a:lstStyle/>
          <a:p>
            <a:endParaRPr lang="cs-CZ">
              <a:solidFill>
                <a:srgbClr val="292934">
                  <a:tint val="75000"/>
                </a:srgbClr>
              </a:solidFill>
            </a:endParaRPr>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26116668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6" name="Zástupný symbol pro zápatí 5"/>
          <p:cNvSpPr>
            <a:spLocks noGrp="1"/>
          </p:cNvSpPr>
          <p:nvPr>
            <p:ph type="ftr" sz="quarter" idx="11"/>
          </p:nvPr>
        </p:nvSpPr>
        <p:spPr/>
        <p:txBody>
          <a:bodyPr/>
          <a:lstStyle/>
          <a:p>
            <a:endParaRPr lang="cs-CZ">
              <a:solidFill>
                <a:srgbClr val="292934">
                  <a:tint val="75000"/>
                </a:srgbClr>
              </a:solidFill>
            </a:endParaRPr>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183017629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20214577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198379736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155300749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102172208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76224016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6" name="Zástupný symbol pro zápatí 5"/>
          <p:cNvSpPr>
            <a:spLocks noGrp="1"/>
          </p:cNvSpPr>
          <p:nvPr>
            <p:ph type="ftr" sz="quarter" idx="11"/>
          </p:nvPr>
        </p:nvSpPr>
        <p:spPr/>
        <p:txBody>
          <a:bodyPr/>
          <a:lstStyle/>
          <a:p>
            <a:endParaRPr lang="cs-CZ">
              <a:solidFill>
                <a:srgbClr val="292934">
                  <a:tint val="75000"/>
                </a:srgbClr>
              </a:solidFill>
            </a:endParaRPr>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24451426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8" name="Zástupný symbol pro zápatí 7"/>
          <p:cNvSpPr>
            <a:spLocks noGrp="1"/>
          </p:cNvSpPr>
          <p:nvPr>
            <p:ph type="ftr" sz="quarter" idx="11"/>
          </p:nvPr>
        </p:nvSpPr>
        <p:spPr/>
        <p:txBody>
          <a:bodyPr/>
          <a:lstStyle/>
          <a:p>
            <a:endParaRPr lang="cs-CZ">
              <a:solidFill>
                <a:srgbClr val="292934">
                  <a:tint val="75000"/>
                </a:srgbClr>
              </a:solidFill>
            </a:endParaRPr>
          </a:p>
        </p:txBody>
      </p:sp>
      <p:sp>
        <p:nvSpPr>
          <p:cNvPr id="9" name="Zástupný symbol pro číslo snímku 8"/>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57870668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4" name="Zástupný symbol pro zápatí 3"/>
          <p:cNvSpPr>
            <a:spLocks noGrp="1"/>
          </p:cNvSpPr>
          <p:nvPr>
            <p:ph type="ftr" sz="quarter" idx="11"/>
          </p:nvPr>
        </p:nvSpPr>
        <p:spPr/>
        <p:txBody>
          <a:bodyPr/>
          <a:lstStyle/>
          <a:p>
            <a:endParaRPr lang="cs-CZ">
              <a:solidFill>
                <a:srgbClr val="292934">
                  <a:tint val="75000"/>
                </a:srgbClr>
              </a:solidFill>
            </a:endParaRPr>
          </a:p>
        </p:txBody>
      </p:sp>
      <p:sp>
        <p:nvSpPr>
          <p:cNvPr id="5" name="Zástupný symbol pro číslo snímku 4"/>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208591524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3" name="Zástupný symbol pro zápatí 2"/>
          <p:cNvSpPr>
            <a:spLocks noGrp="1"/>
          </p:cNvSpPr>
          <p:nvPr>
            <p:ph type="ftr" sz="quarter" idx="11"/>
          </p:nvPr>
        </p:nvSpPr>
        <p:spPr/>
        <p:txBody>
          <a:bodyPr/>
          <a:lstStyle/>
          <a:p>
            <a:endParaRPr lang="cs-CZ">
              <a:solidFill>
                <a:srgbClr val="292934">
                  <a:tint val="75000"/>
                </a:srgbClr>
              </a:solidFill>
            </a:endParaRPr>
          </a:p>
        </p:txBody>
      </p:sp>
      <p:sp>
        <p:nvSpPr>
          <p:cNvPr id="4" name="Zástupný symbol pro číslo snímku 3"/>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21578864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6" name="Zástupný symbol pro zápatí 5"/>
          <p:cNvSpPr>
            <a:spLocks noGrp="1"/>
          </p:cNvSpPr>
          <p:nvPr>
            <p:ph type="ftr" sz="quarter" idx="11"/>
          </p:nvPr>
        </p:nvSpPr>
        <p:spPr/>
        <p:txBody>
          <a:bodyPr/>
          <a:lstStyle/>
          <a:p>
            <a:endParaRPr lang="cs-CZ">
              <a:solidFill>
                <a:srgbClr val="292934">
                  <a:tint val="75000"/>
                </a:srgbClr>
              </a:solidFill>
            </a:endParaRPr>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28975479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6" name="Zástupný symbol pro zápatí 5"/>
          <p:cNvSpPr>
            <a:spLocks noGrp="1"/>
          </p:cNvSpPr>
          <p:nvPr>
            <p:ph type="ftr" sz="quarter" idx="11"/>
          </p:nvPr>
        </p:nvSpPr>
        <p:spPr/>
        <p:txBody>
          <a:bodyPr/>
          <a:lstStyle/>
          <a:p>
            <a:endParaRPr lang="cs-CZ">
              <a:solidFill>
                <a:srgbClr val="292934">
                  <a:tint val="75000"/>
                </a:srgbClr>
              </a:solidFill>
            </a:endParaRPr>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6423241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118216457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222674019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130938696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7358786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163682396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6" name="Zástupný symbol pro zápatí 5"/>
          <p:cNvSpPr>
            <a:spLocks noGrp="1"/>
          </p:cNvSpPr>
          <p:nvPr>
            <p:ph type="ftr" sz="quarter" idx="11"/>
          </p:nvPr>
        </p:nvSpPr>
        <p:spPr/>
        <p:txBody>
          <a:bodyPr/>
          <a:lstStyle/>
          <a:p>
            <a:endParaRPr lang="cs-CZ">
              <a:solidFill>
                <a:srgbClr val="292934">
                  <a:tint val="75000"/>
                </a:srgbClr>
              </a:solidFill>
            </a:endParaRPr>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198051460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8" name="Zástupný symbol pro zápatí 7"/>
          <p:cNvSpPr>
            <a:spLocks noGrp="1"/>
          </p:cNvSpPr>
          <p:nvPr>
            <p:ph type="ftr" sz="quarter" idx="11"/>
          </p:nvPr>
        </p:nvSpPr>
        <p:spPr/>
        <p:txBody>
          <a:bodyPr/>
          <a:lstStyle/>
          <a:p>
            <a:endParaRPr lang="cs-CZ">
              <a:solidFill>
                <a:srgbClr val="292934">
                  <a:tint val="75000"/>
                </a:srgbClr>
              </a:solidFill>
            </a:endParaRPr>
          </a:p>
        </p:txBody>
      </p:sp>
      <p:sp>
        <p:nvSpPr>
          <p:cNvPr id="9" name="Zástupný symbol pro číslo snímku 8"/>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170703353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4" name="Zástupný symbol pro zápatí 3"/>
          <p:cNvSpPr>
            <a:spLocks noGrp="1"/>
          </p:cNvSpPr>
          <p:nvPr>
            <p:ph type="ftr" sz="quarter" idx="11"/>
          </p:nvPr>
        </p:nvSpPr>
        <p:spPr/>
        <p:txBody>
          <a:bodyPr/>
          <a:lstStyle/>
          <a:p>
            <a:endParaRPr lang="cs-CZ">
              <a:solidFill>
                <a:srgbClr val="292934">
                  <a:tint val="75000"/>
                </a:srgbClr>
              </a:solidFill>
            </a:endParaRPr>
          </a:p>
        </p:txBody>
      </p:sp>
      <p:sp>
        <p:nvSpPr>
          <p:cNvPr id="5" name="Zástupný symbol pro číslo snímku 4"/>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75799904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3" name="Zástupný symbol pro zápatí 2"/>
          <p:cNvSpPr>
            <a:spLocks noGrp="1"/>
          </p:cNvSpPr>
          <p:nvPr>
            <p:ph type="ftr" sz="quarter" idx="11"/>
          </p:nvPr>
        </p:nvSpPr>
        <p:spPr/>
        <p:txBody>
          <a:bodyPr/>
          <a:lstStyle/>
          <a:p>
            <a:endParaRPr lang="cs-CZ">
              <a:solidFill>
                <a:srgbClr val="292934">
                  <a:tint val="75000"/>
                </a:srgbClr>
              </a:solidFill>
            </a:endParaRPr>
          </a:p>
        </p:txBody>
      </p:sp>
      <p:sp>
        <p:nvSpPr>
          <p:cNvPr id="4" name="Zástupný symbol pro číslo snímku 3"/>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4650658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6" name="Zástupný symbol pro zápatí 5"/>
          <p:cNvSpPr>
            <a:spLocks noGrp="1"/>
          </p:cNvSpPr>
          <p:nvPr>
            <p:ph type="ftr" sz="quarter" idx="11"/>
          </p:nvPr>
        </p:nvSpPr>
        <p:spPr/>
        <p:txBody>
          <a:bodyPr/>
          <a:lstStyle/>
          <a:p>
            <a:endParaRPr lang="cs-CZ">
              <a:solidFill>
                <a:srgbClr val="292934">
                  <a:tint val="75000"/>
                </a:srgbClr>
              </a:solidFill>
            </a:endParaRPr>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64273204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6" name="Zástupný symbol pro zápatí 5"/>
          <p:cNvSpPr>
            <a:spLocks noGrp="1"/>
          </p:cNvSpPr>
          <p:nvPr>
            <p:ph type="ftr" sz="quarter" idx="11"/>
          </p:nvPr>
        </p:nvSpPr>
        <p:spPr/>
        <p:txBody>
          <a:bodyPr/>
          <a:lstStyle/>
          <a:p>
            <a:endParaRPr lang="cs-CZ">
              <a:solidFill>
                <a:srgbClr val="292934">
                  <a:tint val="75000"/>
                </a:srgbClr>
              </a:solidFill>
            </a:endParaRPr>
          </a:p>
        </p:txBody>
      </p:sp>
      <p:sp>
        <p:nvSpPr>
          <p:cNvPr id="7" name="Zástupný symbol pro číslo snímku 6"/>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162031830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401357222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11"/>
          </p:nvPr>
        </p:nvSpPr>
        <p:spPr/>
        <p:txBody>
          <a:bodyPr/>
          <a:lstStyle/>
          <a:p>
            <a:endParaRPr lang="cs-CZ">
              <a:solidFill>
                <a:srgbClr val="292934">
                  <a:tint val="75000"/>
                </a:srgbClr>
              </a:solidFill>
            </a:endParaRPr>
          </a:p>
        </p:txBody>
      </p:sp>
      <p:sp>
        <p:nvSpPr>
          <p:cNvPr id="6" name="Zástupný symbol pro číslo snímku 5"/>
          <p:cNvSpPr>
            <a:spLocks noGrp="1"/>
          </p:cNvSpPr>
          <p:nvPr>
            <p:ph type="sldNum" sz="quarter" idx="12"/>
          </p:nvPr>
        </p:nvSpPr>
        <p:spPr/>
        <p:txBody>
          <a:body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39275090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lvl1pPr>
              <a:defRPr/>
            </a:lvl1pPr>
          </a:lstStyle>
          <a:p>
            <a:pPr>
              <a:defRPr/>
            </a:pPr>
            <a:fld id="{BAF6EC35-A27F-412E-AA47-CD5D3B553EA1}" type="datetimeFigureOut">
              <a:rPr lang="cs-CZ">
                <a:solidFill>
                  <a:prstClr val="black">
                    <a:tint val="75000"/>
                  </a:prstClr>
                </a:solidFill>
              </a:rPr>
              <a:pPr>
                <a:defRPr/>
              </a:pPr>
              <a:t>25.7.2013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lvl1pPr>
              <a:defRPr/>
            </a:lvl1pPr>
          </a:lstStyle>
          <a:p>
            <a:pPr>
              <a:defRPr/>
            </a:pPr>
            <a:fld id="{49A2B56A-75E2-40B4-B9C9-D8BEB14E73D0}"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350705785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0B03280B-CABC-4BB9-9F42-3A3B01FA42B3}" type="datetimeFigureOut">
              <a:rPr lang="cs-CZ">
                <a:solidFill>
                  <a:prstClr val="black">
                    <a:tint val="75000"/>
                  </a:prstClr>
                </a:solidFill>
              </a:rPr>
              <a:pPr>
                <a:defRPr/>
              </a:pPr>
              <a:t>25.7.2013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lvl1pPr>
              <a:defRPr/>
            </a:lvl1pPr>
          </a:lstStyle>
          <a:p>
            <a:pPr>
              <a:defRPr/>
            </a:pPr>
            <a:fld id="{099073F4-564B-4A57-A03C-7F35AF9CC009}"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350016780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lvl1pPr>
              <a:defRPr/>
            </a:lvl1pPr>
          </a:lstStyle>
          <a:p>
            <a:pPr>
              <a:defRPr/>
            </a:pPr>
            <a:fld id="{8F2FAC78-C8C3-4C6C-9DE9-74D8F9C95E78}" type="datetimeFigureOut">
              <a:rPr lang="cs-CZ">
                <a:solidFill>
                  <a:prstClr val="black">
                    <a:tint val="75000"/>
                  </a:prstClr>
                </a:solidFill>
              </a:rPr>
              <a:pPr>
                <a:defRPr/>
              </a:pPr>
              <a:t>25.7.2013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lvl1pPr>
              <a:defRPr/>
            </a:lvl1pPr>
          </a:lstStyle>
          <a:p>
            <a:pPr>
              <a:defRPr/>
            </a:pPr>
            <a:fld id="{43FB9973-5D40-4B9B-986F-696FD491AC3E}"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380421460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3"/>
          <p:cNvSpPr>
            <a:spLocks noGrp="1"/>
          </p:cNvSpPr>
          <p:nvPr>
            <p:ph type="dt" sz="half" idx="10"/>
          </p:nvPr>
        </p:nvSpPr>
        <p:spPr/>
        <p:txBody>
          <a:bodyPr/>
          <a:lstStyle>
            <a:lvl1pPr>
              <a:defRPr/>
            </a:lvl1pPr>
          </a:lstStyle>
          <a:p>
            <a:pPr>
              <a:defRPr/>
            </a:pPr>
            <a:fld id="{CE4A326E-1ADE-47FB-A4E6-F2B9961D3DB2}" type="datetimeFigureOut">
              <a:rPr lang="cs-CZ">
                <a:solidFill>
                  <a:prstClr val="black">
                    <a:tint val="75000"/>
                  </a:prstClr>
                </a:solidFill>
              </a:rPr>
              <a:pPr>
                <a:defRPr/>
              </a:pPr>
              <a:t>25.7.2013</a:t>
            </a:fld>
            <a:endParaRPr lang="cs-CZ">
              <a:solidFill>
                <a:prstClr val="black">
                  <a:tint val="75000"/>
                </a:prstClr>
              </a:solidFill>
            </a:endParaRPr>
          </a:p>
        </p:txBody>
      </p:sp>
      <p:sp>
        <p:nvSpPr>
          <p:cNvPr id="6"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7" name="Zástupný symbol pro číslo snímku 5"/>
          <p:cNvSpPr>
            <a:spLocks noGrp="1"/>
          </p:cNvSpPr>
          <p:nvPr>
            <p:ph type="sldNum" sz="quarter" idx="12"/>
          </p:nvPr>
        </p:nvSpPr>
        <p:spPr/>
        <p:txBody>
          <a:bodyPr/>
          <a:lstStyle>
            <a:lvl1pPr>
              <a:defRPr/>
            </a:lvl1pPr>
          </a:lstStyle>
          <a:p>
            <a:pPr>
              <a:defRPr/>
            </a:pPr>
            <a:fld id="{2426A9FD-5057-4832-BD4A-59B8510B31F8}"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213121275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3"/>
          <p:cNvSpPr>
            <a:spLocks noGrp="1"/>
          </p:cNvSpPr>
          <p:nvPr>
            <p:ph type="dt" sz="half" idx="10"/>
          </p:nvPr>
        </p:nvSpPr>
        <p:spPr/>
        <p:txBody>
          <a:bodyPr/>
          <a:lstStyle>
            <a:lvl1pPr>
              <a:defRPr/>
            </a:lvl1pPr>
          </a:lstStyle>
          <a:p>
            <a:pPr>
              <a:defRPr/>
            </a:pPr>
            <a:fld id="{35AF8F98-4825-4477-9329-DD5906E75E2D}" type="datetimeFigureOut">
              <a:rPr lang="cs-CZ">
                <a:solidFill>
                  <a:prstClr val="black">
                    <a:tint val="75000"/>
                  </a:prstClr>
                </a:solidFill>
              </a:rPr>
              <a:pPr>
                <a:defRPr/>
              </a:pPr>
              <a:t>25.7.2013</a:t>
            </a:fld>
            <a:endParaRPr lang="cs-CZ">
              <a:solidFill>
                <a:prstClr val="black">
                  <a:tint val="75000"/>
                </a:prstClr>
              </a:solidFill>
            </a:endParaRPr>
          </a:p>
        </p:txBody>
      </p:sp>
      <p:sp>
        <p:nvSpPr>
          <p:cNvPr id="8"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9" name="Zástupný symbol pro číslo snímku 5"/>
          <p:cNvSpPr>
            <a:spLocks noGrp="1"/>
          </p:cNvSpPr>
          <p:nvPr>
            <p:ph type="sldNum" sz="quarter" idx="12"/>
          </p:nvPr>
        </p:nvSpPr>
        <p:spPr/>
        <p:txBody>
          <a:bodyPr/>
          <a:lstStyle>
            <a:lvl1pPr>
              <a:defRPr/>
            </a:lvl1pPr>
          </a:lstStyle>
          <a:p>
            <a:pPr>
              <a:defRPr/>
            </a:pPr>
            <a:fld id="{50C8545D-F01F-4177-BE33-2A36BEA4FD48}"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43896392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3"/>
          <p:cNvSpPr>
            <a:spLocks noGrp="1"/>
          </p:cNvSpPr>
          <p:nvPr>
            <p:ph type="dt" sz="half" idx="10"/>
          </p:nvPr>
        </p:nvSpPr>
        <p:spPr/>
        <p:txBody>
          <a:bodyPr/>
          <a:lstStyle>
            <a:lvl1pPr>
              <a:defRPr/>
            </a:lvl1pPr>
          </a:lstStyle>
          <a:p>
            <a:pPr>
              <a:defRPr/>
            </a:pPr>
            <a:fld id="{369CE422-DF25-45A6-AF0C-1541E03A6A0D}" type="datetimeFigureOut">
              <a:rPr lang="cs-CZ">
                <a:solidFill>
                  <a:prstClr val="black">
                    <a:tint val="75000"/>
                  </a:prstClr>
                </a:solidFill>
              </a:rPr>
              <a:pPr>
                <a:defRPr/>
              </a:pPr>
              <a:t>25.7.2013</a:t>
            </a:fld>
            <a:endParaRPr lang="cs-CZ">
              <a:solidFill>
                <a:prstClr val="black">
                  <a:tint val="75000"/>
                </a:prstClr>
              </a:solidFill>
            </a:endParaRPr>
          </a:p>
        </p:txBody>
      </p:sp>
      <p:sp>
        <p:nvSpPr>
          <p:cNvPr id="4"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5" name="Zástupný symbol pro číslo snímku 5"/>
          <p:cNvSpPr>
            <a:spLocks noGrp="1"/>
          </p:cNvSpPr>
          <p:nvPr>
            <p:ph type="sldNum" sz="quarter" idx="12"/>
          </p:nvPr>
        </p:nvSpPr>
        <p:spPr/>
        <p:txBody>
          <a:bodyPr/>
          <a:lstStyle>
            <a:lvl1pPr>
              <a:defRPr/>
            </a:lvl1pPr>
          </a:lstStyle>
          <a:p>
            <a:pPr>
              <a:defRPr/>
            </a:pPr>
            <a:fld id="{6A1F53C5-68A2-462C-8A47-86820E0ED543}"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129415476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3"/>
          <p:cNvSpPr>
            <a:spLocks noGrp="1"/>
          </p:cNvSpPr>
          <p:nvPr>
            <p:ph type="dt" sz="half" idx="10"/>
          </p:nvPr>
        </p:nvSpPr>
        <p:spPr/>
        <p:txBody>
          <a:bodyPr/>
          <a:lstStyle>
            <a:lvl1pPr>
              <a:defRPr/>
            </a:lvl1pPr>
          </a:lstStyle>
          <a:p>
            <a:pPr>
              <a:defRPr/>
            </a:pPr>
            <a:fld id="{18EB8A3D-8F9E-4F62-BC5D-DD6B0600D790}" type="datetimeFigureOut">
              <a:rPr lang="cs-CZ">
                <a:solidFill>
                  <a:prstClr val="black">
                    <a:tint val="75000"/>
                  </a:prstClr>
                </a:solidFill>
              </a:rPr>
              <a:pPr>
                <a:defRPr/>
              </a:pPr>
              <a:t>25.7.2013</a:t>
            </a:fld>
            <a:endParaRPr lang="cs-CZ">
              <a:solidFill>
                <a:prstClr val="black">
                  <a:tint val="75000"/>
                </a:prstClr>
              </a:solidFill>
            </a:endParaRPr>
          </a:p>
        </p:txBody>
      </p:sp>
      <p:sp>
        <p:nvSpPr>
          <p:cNvPr id="3"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4" name="Zástupný symbol pro číslo snímku 5"/>
          <p:cNvSpPr>
            <a:spLocks noGrp="1"/>
          </p:cNvSpPr>
          <p:nvPr>
            <p:ph type="sldNum" sz="quarter" idx="12"/>
          </p:nvPr>
        </p:nvSpPr>
        <p:spPr/>
        <p:txBody>
          <a:bodyPr/>
          <a:lstStyle>
            <a:lvl1pPr>
              <a:defRPr/>
            </a:lvl1pPr>
          </a:lstStyle>
          <a:p>
            <a:pPr>
              <a:defRPr/>
            </a:pPr>
            <a:fld id="{E37D9460-732D-4BA6-8E6C-10EE50E6F918}"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192671597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4083F932-30FA-4718-B439-DF55596AC06A}" type="datetimeFigureOut">
              <a:rPr lang="cs-CZ">
                <a:solidFill>
                  <a:prstClr val="black">
                    <a:tint val="75000"/>
                  </a:prstClr>
                </a:solidFill>
              </a:rPr>
              <a:pPr>
                <a:defRPr/>
              </a:pPr>
              <a:t>25.7.2013</a:t>
            </a:fld>
            <a:endParaRPr lang="cs-CZ">
              <a:solidFill>
                <a:prstClr val="black">
                  <a:tint val="75000"/>
                </a:prstClr>
              </a:solidFill>
            </a:endParaRPr>
          </a:p>
        </p:txBody>
      </p:sp>
      <p:sp>
        <p:nvSpPr>
          <p:cNvPr id="6"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7" name="Zástupný symbol pro číslo snímku 5"/>
          <p:cNvSpPr>
            <a:spLocks noGrp="1"/>
          </p:cNvSpPr>
          <p:nvPr>
            <p:ph type="sldNum" sz="quarter" idx="12"/>
          </p:nvPr>
        </p:nvSpPr>
        <p:spPr/>
        <p:txBody>
          <a:bodyPr/>
          <a:lstStyle>
            <a:lvl1pPr>
              <a:defRPr/>
            </a:lvl1pPr>
          </a:lstStyle>
          <a:p>
            <a:pPr>
              <a:defRPr/>
            </a:pPr>
            <a:fld id="{D22CC6F1-38BF-4728-B19A-30FC5A6D5C40}"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374191812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D8A20E2B-270D-4486-83D2-343A737DB130}" type="datetimeFigureOut">
              <a:rPr lang="cs-CZ">
                <a:solidFill>
                  <a:prstClr val="black">
                    <a:tint val="75000"/>
                  </a:prstClr>
                </a:solidFill>
              </a:rPr>
              <a:pPr>
                <a:defRPr/>
              </a:pPr>
              <a:t>25.7.2013</a:t>
            </a:fld>
            <a:endParaRPr lang="cs-CZ">
              <a:solidFill>
                <a:prstClr val="black">
                  <a:tint val="75000"/>
                </a:prstClr>
              </a:solidFill>
            </a:endParaRPr>
          </a:p>
        </p:txBody>
      </p:sp>
      <p:sp>
        <p:nvSpPr>
          <p:cNvPr id="6"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7" name="Zástupný symbol pro číslo snímku 5"/>
          <p:cNvSpPr>
            <a:spLocks noGrp="1"/>
          </p:cNvSpPr>
          <p:nvPr>
            <p:ph type="sldNum" sz="quarter" idx="12"/>
          </p:nvPr>
        </p:nvSpPr>
        <p:spPr/>
        <p:txBody>
          <a:bodyPr/>
          <a:lstStyle>
            <a:lvl1pPr>
              <a:defRPr/>
            </a:lvl1pPr>
          </a:lstStyle>
          <a:p>
            <a:pPr>
              <a:defRPr/>
            </a:pPr>
            <a:fld id="{4D364DCF-D698-4837-8140-0583FE539B71}"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220496433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2957B1DF-84CD-43D9-A268-CAEA18E7D57C}" type="datetimeFigureOut">
              <a:rPr lang="cs-CZ">
                <a:solidFill>
                  <a:prstClr val="black">
                    <a:tint val="75000"/>
                  </a:prstClr>
                </a:solidFill>
              </a:rPr>
              <a:pPr>
                <a:defRPr/>
              </a:pPr>
              <a:t>25.7.2013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lvl1pPr>
              <a:defRPr/>
            </a:lvl1pPr>
          </a:lstStyle>
          <a:p>
            <a:pPr>
              <a:defRPr/>
            </a:pPr>
            <a:fld id="{E7BADA03-3693-4810-A4E8-2B88CBFFC258}"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426845871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F62A1682-D560-4831-95D4-AF5AFF2C3990}" type="datetimeFigureOut">
              <a:rPr lang="cs-CZ">
                <a:solidFill>
                  <a:prstClr val="black">
                    <a:tint val="75000"/>
                  </a:prstClr>
                </a:solidFill>
              </a:rPr>
              <a:pPr>
                <a:defRPr/>
              </a:pPr>
              <a:t>25.7.2013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lvl1pPr>
              <a:defRPr/>
            </a:lvl1pPr>
          </a:lstStyle>
          <a:p>
            <a:pPr>
              <a:defRPr/>
            </a:pPr>
            <a:fld id="{E36A1307-8CDF-4191-BB0F-C5791B5A7593}"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661259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000000"/>
            </a:gs>
            <a:gs pos="39999">
              <a:srgbClr val="0A128C"/>
            </a:gs>
            <a:gs pos="70000">
              <a:srgbClr val="181CC7"/>
            </a:gs>
            <a:gs pos="99000">
              <a:srgbClr val="7005D4"/>
            </a:gs>
            <a:gs pos="100000">
              <a:srgbClr val="8C3D91"/>
            </a:gs>
          </a:gsLst>
          <a:lin ang="5400000" scaled="0"/>
          <a:tileRect/>
        </a:gra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975F11-2410-46AD-A4EF-50E6E693AC2C}" type="datetimeFigureOut">
              <a:rPr lang="cs-CZ" smtClean="0"/>
              <a:t>26.7.2013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6A426C-3E2C-4D8B-9348-4E9B40C27D5D}" type="slidenum">
              <a:rPr lang="cs-CZ" smtClean="0"/>
              <a:t>‹#›</a:t>
            </a:fld>
            <a:endParaRPr lang="cs-CZ"/>
          </a:p>
        </p:txBody>
      </p:sp>
    </p:spTree>
    <p:extLst>
      <p:ext uri="{BB962C8B-B14F-4D97-AF65-F5344CB8AC3E}">
        <p14:creationId xmlns:p14="http://schemas.microsoft.com/office/powerpoint/2010/main" val="4280058400"/>
      </p:ext>
    </p:extLst>
  </p:cSld>
  <p:clrMap bg1="dk1" tx1="lt1" bg2="dk2" tx2="lt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12" name="Volný tvar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Volný tvar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Zástupný symbol pro nadpis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cs-CZ" smtClean="0"/>
              <a:t>Kliknutím lze upravit styl.</a:t>
            </a:r>
            <a:endParaRPr kumimoji="0" lang="en-US"/>
          </a:p>
        </p:txBody>
      </p:sp>
      <p:sp>
        <p:nvSpPr>
          <p:cNvPr id="30" name="Zástupný symbol pro text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0" name="Zástupný symbol pro datum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0C975F11-2410-46AD-A4EF-50E6E693AC2C}" type="datetimeFigureOut">
              <a:rPr lang="cs-CZ" smtClean="0"/>
              <a:t>26.7.2013</a:t>
            </a:fld>
            <a:endParaRPr lang="cs-CZ"/>
          </a:p>
        </p:txBody>
      </p:sp>
      <p:sp>
        <p:nvSpPr>
          <p:cNvPr id="22" name="Zástupný symbol pro zápatí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cs-CZ"/>
          </a:p>
        </p:txBody>
      </p:sp>
      <p:sp>
        <p:nvSpPr>
          <p:cNvPr id="18" name="Zástupný symbol pro číslo snímku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3F6A426C-3E2C-4D8B-9348-4E9B40C27D5D}" type="slidenum">
              <a:rPr lang="cs-CZ" smtClean="0"/>
              <a:t>‹#›</a:t>
            </a:fld>
            <a:endParaRPr lang="cs-CZ"/>
          </a:p>
        </p:txBody>
      </p:sp>
    </p:spTree>
  </p:cSld>
  <p:clrMap bg1="dk1" tx1="lt1" bg2="dk2" tx2="lt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solidFill>
                <a:srgbClr val="292934">
                  <a:tint val="75000"/>
                </a:srgbClr>
              </a:solidFill>
            </a:endParaRPr>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695998522"/>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solidFill>
                <a:srgbClr val="292934">
                  <a:tint val="75000"/>
                </a:srgbClr>
              </a:solidFill>
            </a:endParaRPr>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814799773"/>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solidFill>
                <a:srgbClr val="292934">
                  <a:tint val="75000"/>
                </a:srgbClr>
              </a:solidFill>
            </a:endParaRPr>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59795528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solidFill>
                <a:srgbClr val="292934">
                  <a:tint val="75000"/>
                </a:srgbClr>
              </a:solidFill>
            </a:endParaRPr>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792633934"/>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975F11-2410-46AD-A4EF-50E6E693AC2C}" type="datetimeFigureOut">
              <a:rPr lang="cs-CZ" smtClean="0">
                <a:solidFill>
                  <a:srgbClr val="292934">
                    <a:tint val="75000"/>
                  </a:srgbClr>
                </a:solidFill>
              </a:rPr>
              <a:pPr/>
              <a:t>26.7.2013</a:t>
            </a:fld>
            <a:endParaRPr lang="cs-CZ">
              <a:solidFill>
                <a:srgbClr val="292934">
                  <a:tint val="75000"/>
                </a:srgbClr>
              </a:solidFill>
            </a:endParaRPr>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solidFill>
                <a:srgbClr val="292934">
                  <a:tint val="75000"/>
                </a:srgbClr>
              </a:solidFill>
            </a:endParaRPr>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6A426C-3E2C-4D8B-9348-4E9B40C27D5D}" type="slidenum">
              <a:rPr lang="cs-CZ" smtClean="0">
                <a:solidFill>
                  <a:srgbClr val="292934">
                    <a:tint val="75000"/>
                  </a:srgbClr>
                </a:solidFill>
              </a:rPr>
              <a:pPr/>
              <a:t>‹#›</a:t>
            </a:fld>
            <a:endParaRPr lang="cs-CZ">
              <a:solidFill>
                <a:srgbClr val="292934">
                  <a:tint val="75000"/>
                </a:srgbClr>
              </a:solidFill>
            </a:endParaRPr>
          </a:p>
        </p:txBody>
      </p:sp>
    </p:spTree>
    <p:extLst>
      <p:ext uri="{BB962C8B-B14F-4D97-AF65-F5344CB8AC3E}">
        <p14:creationId xmlns:p14="http://schemas.microsoft.com/office/powerpoint/2010/main" val="3027700925"/>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Zástupný symbol pro nadpis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cs-CZ" smtClean="0"/>
              <a:t>Kliknutím lze upravit styl.</a:t>
            </a:r>
          </a:p>
        </p:txBody>
      </p:sp>
      <p:sp>
        <p:nvSpPr>
          <p:cNvPr id="1027" name="Zástupný symbol pro text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b="0" smtClean="0">
                <a:solidFill>
                  <a:schemeClr val="tx1">
                    <a:tint val="75000"/>
                  </a:schemeClr>
                </a:solidFill>
                <a:latin typeface="+mn-lt"/>
              </a:defRPr>
            </a:lvl1pPr>
          </a:lstStyle>
          <a:p>
            <a:pPr>
              <a:defRPr/>
            </a:pPr>
            <a:fld id="{D9A7E411-C57F-4DCB-8281-5E747840FF67}" type="datetimeFigureOut">
              <a:rPr lang="cs-CZ">
                <a:solidFill>
                  <a:prstClr val="black">
                    <a:tint val="75000"/>
                  </a:prstClr>
                </a:solidFill>
              </a:rPr>
              <a:pPr>
                <a:defRPr/>
              </a:pPr>
              <a:t>25.7.2013</a:t>
            </a:fld>
            <a:endParaRPr lang="cs-CZ">
              <a:solidFill>
                <a:prstClr val="black">
                  <a:tint val="75000"/>
                </a:prstClr>
              </a:solidFill>
            </a:endParaRPr>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b="0">
                <a:solidFill>
                  <a:schemeClr val="tx1">
                    <a:tint val="75000"/>
                  </a:schemeClr>
                </a:solidFill>
                <a:latin typeface="+mn-lt"/>
              </a:defRPr>
            </a:lvl1pPr>
          </a:lstStyle>
          <a:p>
            <a:pPr>
              <a:defRPr/>
            </a:pPr>
            <a:endParaRPr lang="cs-CZ">
              <a:solidFill>
                <a:prstClr val="black">
                  <a:tint val="75000"/>
                </a:prstClr>
              </a:solidFill>
            </a:endParaRPr>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b="0" smtClean="0">
                <a:solidFill>
                  <a:schemeClr val="tx1">
                    <a:tint val="75000"/>
                  </a:schemeClr>
                </a:solidFill>
                <a:latin typeface="+mn-lt"/>
              </a:defRPr>
            </a:lvl1pPr>
          </a:lstStyle>
          <a:p>
            <a:pPr>
              <a:defRPr/>
            </a:pPr>
            <a:fld id="{03C5A382-51AD-4797-8E27-16196AB0C321}"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2491069179"/>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7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jpg"/><Relationship Id="rId1" Type="http://schemas.openxmlformats.org/officeDocument/2006/relationships/slideLayout" Target="../slideLayouts/slideLayout3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1.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g"/><Relationship Id="rId1" Type="http://schemas.openxmlformats.org/officeDocument/2006/relationships/slideLayout" Target="../slideLayouts/slideLayout56.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g"/><Relationship Id="rId1" Type="http://schemas.openxmlformats.org/officeDocument/2006/relationships/slideLayout" Target="../slideLayouts/slideLayout23.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jpg"/><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g"/><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jpg"/><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3.jpg"/><Relationship Id="rId1" Type="http://schemas.openxmlformats.org/officeDocument/2006/relationships/slideLayout" Target="../slideLayouts/slideLayout23.xml"/><Relationship Id="rId5" Type="http://schemas.openxmlformats.org/officeDocument/2006/relationships/image" Target="../media/image14.jpeg"/><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jpg"/><Relationship Id="rId1" Type="http://schemas.openxmlformats.org/officeDocument/2006/relationships/slideLayout" Target="../slideLayouts/slideLayout23.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jpg"/><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jpg"/><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jpg"/><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jpg"/><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jpg"/><Relationship Id="rId1" Type="http://schemas.openxmlformats.org/officeDocument/2006/relationships/slideLayout" Target="../slideLayouts/slideLayout23.xml"/><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8" Type="http://schemas.openxmlformats.org/officeDocument/2006/relationships/hyperlink" Target="http://www.fi.muni.cz/usr/jkucera/pv109/xdavidov.html" TargetMode="External"/><Relationship Id="rId3" Type="http://schemas.openxmlformats.org/officeDocument/2006/relationships/hyperlink" Target="http://cs.wikipedia.org/w/index.php?title=D%C4%9Bjiny_po%C4%8D%C3%ADta%C4%8D%C5%AF&amp;oldid=10226848" TargetMode="External"/><Relationship Id="rId7" Type="http://schemas.openxmlformats.org/officeDocument/2006/relationships/hyperlink" Target="http://fr.wikipedia.org/w/index.php?title=Charles_Xavier_Thomas_de_Colmar&amp;oldid=89960191" TargetMode="External"/><Relationship Id="rId2" Type="http://schemas.openxmlformats.org/officeDocument/2006/relationships/hyperlink" Target="http://cs.wikipedia.org/w/index.php?title=Wilhelm_Schickard&amp;oldid=9898625" TargetMode="External"/><Relationship Id="rId1" Type="http://schemas.openxmlformats.org/officeDocument/2006/relationships/slideLayout" Target="../slideLayouts/slideLayout24.xml"/><Relationship Id="rId6" Type="http://schemas.openxmlformats.org/officeDocument/2006/relationships/hyperlink" Target="http://en.wikipedia.org/w/index.php?title=Gottfried_Wilhelm_Leibniz&amp;oldid=553501180" TargetMode="External"/><Relationship Id="rId5" Type="http://schemas.openxmlformats.org/officeDocument/2006/relationships/hyperlink" Target="http://cs.wikipedia.org/w/index.php?title=Gottfried_Wilhelm_Leibniz&amp;oldid=10245840" TargetMode="External"/><Relationship Id="rId4" Type="http://schemas.openxmlformats.org/officeDocument/2006/relationships/hyperlink" Target="http://cs.wikipedia.org/w/index.php?title=Blaise_Pascal&amp;oldid=10271039" TargetMode="External"/><Relationship Id="rId9" Type="http://schemas.openxmlformats.org/officeDocument/2006/relationships/hyperlink" Target="http://en.wikipedia.org/w/index.php?title=Curta&amp;oldid=548940586"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www.pocitacprozeny.cz/prvni-pocitac-na-svete/prvni-pocitac-na-svete" TargetMode="External"/><Relationship Id="rId2" Type="http://schemas.openxmlformats.org/officeDocument/2006/relationships/hyperlink" Target="http://www.petrn.wz.cz/historie.htm" TargetMode="External"/><Relationship Id="rId1" Type="http://schemas.openxmlformats.org/officeDocument/2006/relationships/slideLayout" Target="../slideLayouts/slideLayout24.xml"/><Relationship Id="rId4" Type="http://schemas.openxmlformats.org/officeDocument/2006/relationships/hyperlink" Target="http://extrahardware.cnews.cz/historie-pocitacu-i-pocitacovy-prave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010598933"/>
              </p:ext>
            </p:extLst>
          </p:nvPr>
        </p:nvGraphicFramePr>
        <p:xfrm>
          <a:off x="539552" y="404664"/>
          <a:ext cx="8208912" cy="2376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79712" y="5589240"/>
            <a:ext cx="5407025" cy="1049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5" name="Tabulka 4"/>
          <p:cNvGraphicFramePr>
            <a:graphicFrameLocks noGrp="1"/>
          </p:cNvGraphicFramePr>
          <p:nvPr>
            <p:extLst>
              <p:ext uri="{D42A27DB-BD31-4B8C-83A1-F6EECF244321}">
                <p14:modId xmlns:p14="http://schemas.microsoft.com/office/powerpoint/2010/main" val="4083039542"/>
              </p:ext>
            </p:extLst>
          </p:nvPr>
        </p:nvGraphicFramePr>
        <p:xfrm>
          <a:off x="1691680" y="2852936"/>
          <a:ext cx="7056784" cy="2230735"/>
        </p:xfrm>
        <a:graphic>
          <a:graphicData uri="http://schemas.openxmlformats.org/drawingml/2006/table">
            <a:tbl>
              <a:tblPr firstRow="1" bandRow="1">
                <a:effectLst/>
                <a:tableStyleId>{5C22544A-7EE6-4342-B048-85BDC9FD1C3A}</a:tableStyleId>
              </a:tblPr>
              <a:tblGrid>
                <a:gridCol w="2940327"/>
                <a:gridCol w="4116457"/>
              </a:tblGrid>
              <a:tr h="312035">
                <a:tc>
                  <a:txBody>
                    <a:bodyPr/>
                    <a:lstStyle/>
                    <a:p>
                      <a:r>
                        <a:rPr lang="cs-CZ" sz="1300" b="0" dirty="0" smtClean="0"/>
                        <a:t>NÁZEV</a:t>
                      </a:r>
                      <a:r>
                        <a:rPr lang="cs-CZ" sz="1300" b="0" baseline="0" dirty="0" smtClean="0"/>
                        <a:t> A ČÍSLO MATERIÁLU:</a:t>
                      </a:r>
                      <a:endParaRPr lang="cs-CZ" sz="1300" b="0" dirty="0"/>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tcPr>
                </a:tc>
                <a:tc>
                  <a:txBody>
                    <a:bodyPr/>
                    <a:lstStyle/>
                    <a:p>
                      <a:r>
                        <a:rPr lang="cs-CZ" sz="1600" dirty="0" smtClean="0">
                          <a:latin typeface="Times New Roman" pitchFamily="18" charset="0"/>
                          <a:cs typeface="Times New Roman" pitchFamily="18" charset="0"/>
                        </a:rPr>
                        <a:t>VY_32_INOVACE_04_S10-I-6-9</a:t>
                      </a:r>
                      <a:endParaRPr lang="cs-CZ" sz="1600" dirty="0">
                        <a:latin typeface="Times New Roman" pitchFamily="18" charset="0"/>
                        <a:cs typeface="Times New Roman" pitchFamily="18" charset="0"/>
                      </a:endParaRPr>
                    </a:p>
                  </a:txBody>
                  <a:tcP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tcPr>
                </a:tc>
              </a:tr>
              <a:tr h="312035">
                <a:tc>
                  <a:txBody>
                    <a:bodyPr/>
                    <a:lstStyle/>
                    <a:p>
                      <a:r>
                        <a:rPr lang="cs-CZ" sz="1400" dirty="0" smtClean="0"/>
                        <a:t>VYTVOŘENO</a:t>
                      </a:r>
                      <a:r>
                        <a:rPr lang="cs-CZ" sz="1600" dirty="0" smtClean="0"/>
                        <a:t>:</a:t>
                      </a:r>
                      <a:endParaRPr lang="cs-CZ" sz="1600" dirty="0"/>
                    </a:p>
                  </a:txBody>
                  <a:tcPr>
                    <a:lnL w="19050" cap="flat" cmpd="sng" algn="ctr">
                      <a:solidFill>
                        <a:schemeClr val="tx1"/>
                      </a:solidFill>
                      <a:prstDash val="solid"/>
                      <a:round/>
                      <a:headEnd type="none" w="med" len="med"/>
                      <a:tailEnd type="none" w="med" len="med"/>
                    </a:lnL>
                  </a:tcPr>
                </a:tc>
                <a:tc>
                  <a:txBody>
                    <a:bodyPr/>
                    <a:lstStyle/>
                    <a:p>
                      <a:r>
                        <a:rPr lang="cs-CZ" sz="1400" b="1" dirty="0" smtClean="0">
                          <a:latin typeface="Times New Roman" pitchFamily="18" charset="0"/>
                          <a:cs typeface="Times New Roman" pitchFamily="18" charset="0"/>
                        </a:rPr>
                        <a:t>říjen </a:t>
                      </a:r>
                      <a:r>
                        <a:rPr lang="cs-CZ" sz="1400" b="1" dirty="0" smtClean="0">
                          <a:latin typeface="Times New Roman" pitchFamily="18" charset="0"/>
                          <a:cs typeface="Times New Roman" pitchFamily="18" charset="0"/>
                        </a:rPr>
                        <a:t>2012</a:t>
                      </a:r>
                      <a:endParaRPr lang="cs-CZ" sz="1400" b="1" dirty="0">
                        <a:latin typeface="Times New Roman" pitchFamily="18" charset="0"/>
                        <a:cs typeface="Times New Roman" pitchFamily="18" charset="0"/>
                      </a:endParaRPr>
                    </a:p>
                  </a:txBody>
                  <a:tcPr>
                    <a:lnR w="19050" cap="flat" cmpd="sng" algn="ctr">
                      <a:solidFill>
                        <a:schemeClr val="tx1"/>
                      </a:solidFill>
                      <a:prstDash val="solid"/>
                      <a:round/>
                      <a:headEnd type="none" w="med" len="med"/>
                      <a:tailEnd type="none" w="med" len="med"/>
                    </a:lnR>
                  </a:tcPr>
                </a:tc>
              </a:tr>
              <a:tr h="312035">
                <a:tc>
                  <a:txBody>
                    <a:bodyPr/>
                    <a:lstStyle/>
                    <a:p>
                      <a:r>
                        <a:rPr lang="cs-CZ" sz="1400" dirty="0" smtClean="0"/>
                        <a:t>AUTOR:</a:t>
                      </a:r>
                      <a:endParaRPr lang="cs-CZ" sz="1400" dirty="0"/>
                    </a:p>
                  </a:txBody>
                  <a:tcPr>
                    <a:lnL w="19050" cap="flat" cmpd="sng" algn="ctr">
                      <a:solidFill>
                        <a:schemeClr val="tx1"/>
                      </a:solidFill>
                      <a:prstDash val="solid"/>
                      <a:round/>
                      <a:headEnd type="none" w="med" len="med"/>
                      <a:tailEnd type="none" w="med" len="med"/>
                    </a:lnL>
                  </a:tcPr>
                </a:tc>
                <a:tc>
                  <a:txBody>
                    <a:bodyPr/>
                    <a:lstStyle/>
                    <a:p>
                      <a:pPr algn="l"/>
                      <a:r>
                        <a:rPr lang="cs-CZ" sz="1400" b="1" dirty="0" smtClean="0">
                          <a:latin typeface="Times New Roman" pitchFamily="18" charset="0"/>
                          <a:cs typeface="Times New Roman" pitchFamily="18" charset="0"/>
                        </a:rPr>
                        <a:t>Zdeňka</a:t>
                      </a:r>
                      <a:r>
                        <a:rPr lang="cs-CZ" sz="1400" b="1" baseline="0" dirty="0" smtClean="0">
                          <a:latin typeface="Times New Roman" pitchFamily="18" charset="0"/>
                          <a:cs typeface="Times New Roman" pitchFamily="18" charset="0"/>
                        </a:rPr>
                        <a:t> Špinlerová</a:t>
                      </a:r>
                      <a:endParaRPr lang="cs-CZ" sz="1400" b="1" dirty="0">
                        <a:latin typeface="Times New Roman" pitchFamily="18" charset="0"/>
                        <a:cs typeface="Times New Roman" pitchFamily="18" charset="0"/>
                      </a:endParaRPr>
                    </a:p>
                  </a:txBody>
                  <a:tcPr anchor="ctr">
                    <a:lnR w="19050" cap="flat" cmpd="sng" algn="ctr">
                      <a:solidFill>
                        <a:schemeClr val="tx1"/>
                      </a:solidFill>
                      <a:prstDash val="solid"/>
                      <a:round/>
                      <a:headEnd type="none" w="med" len="med"/>
                      <a:tailEnd type="none" w="med" len="med"/>
                    </a:lnR>
                  </a:tcPr>
                </a:tc>
              </a:tr>
              <a:tr h="31203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400" dirty="0" smtClean="0"/>
                        <a:t>VZDĚLÁVACÍ</a:t>
                      </a:r>
                      <a:r>
                        <a:rPr lang="cs-CZ" sz="1400" baseline="0" dirty="0" smtClean="0"/>
                        <a:t> OBLAST:</a:t>
                      </a:r>
                      <a:endParaRPr lang="cs-CZ" sz="1400" dirty="0" smtClean="0"/>
                    </a:p>
                  </a:txBody>
                  <a:tcPr>
                    <a:lnL w="19050" cap="flat" cmpd="sng" algn="ctr">
                      <a:solidFill>
                        <a:schemeClr val="tx1"/>
                      </a:solidFill>
                      <a:prstDash val="solid"/>
                      <a:round/>
                      <a:headEnd type="none" w="med" len="med"/>
                      <a:tailEnd type="none" w="med" len="med"/>
                    </a:lnL>
                  </a:tcPr>
                </a:tc>
                <a:tc>
                  <a:txBody>
                    <a:bodyPr/>
                    <a:lstStyle/>
                    <a:p>
                      <a:r>
                        <a:rPr lang="cs-CZ" sz="1400" b="1" dirty="0" smtClean="0">
                          <a:latin typeface="Times New Roman" pitchFamily="18" charset="0"/>
                          <a:cs typeface="Times New Roman" pitchFamily="18" charset="0"/>
                        </a:rPr>
                        <a:t>Informační a komunikační technologie</a:t>
                      </a:r>
                      <a:endParaRPr lang="cs-CZ" sz="1400" b="1" dirty="0">
                        <a:latin typeface="Times New Roman" pitchFamily="18" charset="0"/>
                        <a:cs typeface="Times New Roman" pitchFamily="18" charset="0"/>
                      </a:endParaRPr>
                    </a:p>
                  </a:txBody>
                  <a:tcPr>
                    <a:lnR w="19050" cap="flat" cmpd="sng" algn="ctr">
                      <a:solidFill>
                        <a:schemeClr val="tx1"/>
                      </a:solidFill>
                      <a:prstDash val="solid"/>
                      <a:round/>
                      <a:headEnd type="none" w="med" len="med"/>
                      <a:tailEnd type="none" w="med" len="med"/>
                    </a:lnR>
                  </a:tcPr>
                </a:tc>
              </a:tr>
              <a:tr h="31203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400" dirty="0" smtClean="0"/>
                        <a:t>VZDĚLÁVACÍ</a:t>
                      </a:r>
                      <a:r>
                        <a:rPr lang="cs-CZ" sz="1400" baseline="0" dirty="0" smtClean="0"/>
                        <a:t> OBOR:</a:t>
                      </a:r>
                      <a:endParaRPr lang="cs-CZ" sz="1400" dirty="0" smtClean="0"/>
                    </a:p>
                  </a:txBody>
                  <a:tcPr>
                    <a:lnL w="19050" cap="flat" cmpd="sng" algn="ctr">
                      <a:solidFill>
                        <a:schemeClr val="tx1"/>
                      </a:solidFill>
                      <a:prstDash val="solid"/>
                      <a:round/>
                      <a:headEnd type="none" w="med" len="med"/>
                      <a:tailEnd type="none" w="med" len="med"/>
                    </a:lnL>
                  </a:tcPr>
                </a:tc>
                <a:tc>
                  <a:txBody>
                    <a:bodyPr/>
                    <a:lstStyle/>
                    <a:p>
                      <a:r>
                        <a:rPr lang="cs-CZ" sz="1400" b="1" dirty="0" smtClean="0">
                          <a:latin typeface="Times New Roman" pitchFamily="18" charset="0"/>
                          <a:cs typeface="Times New Roman" pitchFamily="18" charset="0"/>
                        </a:rPr>
                        <a:t>Informační a komunikační technologie</a:t>
                      </a:r>
                      <a:endParaRPr lang="cs-CZ" sz="1400" b="1" dirty="0">
                        <a:latin typeface="Times New Roman" pitchFamily="18" charset="0"/>
                        <a:cs typeface="Times New Roman" pitchFamily="18" charset="0"/>
                      </a:endParaRPr>
                    </a:p>
                  </a:txBody>
                  <a:tcPr>
                    <a:lnR w="19050" cap="flat" cmpd="sng" algn="ctr">
                      <a:solidFill>
                        <a:schemeClr val="tx1"/>
                      </a:solidFill>
                      <a:prstDash val="solid"/>
                      <a:round/>
                      <a:headEnd type="none" w="med" len="med"/>
                      <a:tailEnd type="none" w="med" len="med"/>
                    </a:lnR>
                  </a:tcPr>
                </a:tc>
              </a:tr>
              <a:tr h="312035">
                <a:tc>
                  <a:txBody>
                    <a:bodyPr/>
                    <a:lstStyle/>
                    <a:p>
                      <a:r>
                        <a:rPr lang="cs-CZ" sz="1400" dirty="0" smtClean="0"/>
                        <a:t>SADA:</a:t>
                      </a:r>
                      <a:endParaRPr lang="cs-CZ" sz="1400" dirty="0"/>
                    </a:p>
                  </a:txBody>
                  <a:tcPr>
                    <a:lnL w="19050" cap="flat" cmpd="sng" algn="ctr">
                      <a:solidFill>
                        <a:schemeClr val="tx1"/>
                      </a:solidFill>
                      <a:prstDash val="solid"/>
                      <a:round/>
                      <a:headEnd type="none" w="med" len="med"/>
                      <a:tailEnd type="none" w="med" len="med"/>
                    </a:lnL>
                  </a:tcPr>
                </a:tc>
                <a:tc>
                  <a:txBody>
                    <a:bodyPr/>
                    <a:lstStyle/>
                    <a:p>
                      <a:r>
                        <a:rPr lang="cs-CZ" sz="1400" b="1" dirty="0" smtClean="0">
                          <a:latin typeface="Times New Roman" pitchFamily="18" charset="0"/>
                          <a:cs typeface="Times New Roman" pitchFamily="18" charset="0"/>
                        </a:rPr>
                        <a:t>Informatika pro 6. – 9. ročník</a:t>
                      </a:r>
                      <a:endParaRPr lang="cs-CZ" sz="1400" b="1" dirty="0">
                        <a:latin typeface="Times New Roman" pitchFamily="18" charset="0"/>
                        <a:cs typeface="Times New Roman" pitchFamily="18" charset="0"/>
                      </a:endParaRPr>
                    </a:p>
                  </a:txBody>
                  <a:tcPr>
                    <a:lnR w="19050" cap="flat" cmpd="sng" algn="ctr">
                      <a:solidFill>
                        <a:schemeClr val="tx1"/>
                      </a:solidFill>
                      <a:prstDash val="solid"/>
                      <a:round/>
                      <a:headEnd type="none" w="med" len="med"/>
                      <a:tailEnd type="none" w="med" len="med"/>
                    </a:lnR>
                  </a:tcPr>
                </a:tc>
              </a:tr>
              <a:tr h="312035">
                <a:tc>
                  <a:txBody>
                    <a:bodyPr/>
                    <a:lstStyle/>
                    <a:p>
                      <a:r>
                        <a:rPr lang="cs-CZ" sz="1400" dirty="0" smtClean="0"/>
                        <a:t>NÁZEV VZDĚLÁVACÍHO MATERIÁLU:</a:t>
                      </a:r>
                      <a:endParaRPr lang="cs-CZ" sz="1400" dirty="0"/>
                    </a:p>
                  </a:txBody>
                  <a:tcPr>
                    <a:lnL w="19050" cap="flat" cmpd="sng" algn="ctr">
                      <a:solidFill>
                        <a:schemeClr val="tx1"/>
                      </a:solidFill>
                      <a:prstDash val="solid"/>
                      <a:round/>
                      <a:headEnd type="none" w="med" len="med"/>
                      <a:tailEnd type="none" w="med" len="med"/>
                    </a:lnL>
                    <a:lnB w="19050" cap="flat" cmpd="sng" algn="ctr">
                      <a:solidFill>
                        <a:schemeClr val="tx1"/>
                      </a:solidFill>
                      <a:prstDash val="solid"/>
                      <a:round/>
                      <a:headEnd type="none" w="med" len="med"/>
                      <a:tailEnd type="none" w="med" len="med"/>
                    </a:lnB>
                  </a:tcPr>
                </a:tc>
                <a:tc>
                  <a:txBody>
                    <a:bodyPr/>
                    <a:lstStyle/>
                    <a:p>
                      <a:r>
                        <a:rPr lang="cs-CZ" sz="1400" b="1" dirty="0" smtClean="0">
                          <a:latin typeface="Times New Roman" pitchFamily="18" charset="0"/>
                          <a:cs typeface="Times New Roman" pitchFamily="18" charset="0"/>
                        </a:rPr>
                        <a:t>Historie PC – Mechanické stroje</a:t>
                      </a:r>
                      <a:endParaRPr lang="cs-CZ" sz="1400" b="1" dirty="0">
                        <a:latin typeface="Times New Roman" pitchFamily="18" charset="0"/>
                        <a:cs typeface="Times New Roman" pitchFamily="18" charset="0"/>
                      </a:endParaRPr>
                    </a:p>
                  </a:txBody>
                  <a:tcPr>
                    <a:lnR w="19050" cap="flat" cmpd="sng" algn="ctr">
                      <a:solidFill>
                        <a:schemeClr val="tx1"/>
                      </a:solidFill>
                      <a:prstDash val="solid"/>
                      <a:round/>
                      <a:headEnd type="none" w="med" len="med"/>
                      <a:tailEnd type="none" w="med" len="med"/>
                    </a:lnR>
                    <a:lnB w="1905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1500866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39552" y="692696"/>
            <a:ext cx="8280920" cy="418058"/>
          </a:xfrm>
          <a:solidFill>
            <a:schemeClr val="tx2">
              <a:lumMod val="20000"/>
              <a:lumOff val="80000"/>
            </a:schemeClr>
          </a:solidFill>
          <a:ln w="12700" cmpd="dbl">
            <a:solidFill>
              <a:schemeClr val="tx2">
                <a:lumMod val="75000"/>
              </a:schemeClr>
            </a:solidFill>
            <a:prstDash val="solid"/>
          </a:ln>
          <a:effectLst>
            <a:outerShdw blurRad="50800" dist="38100" dir="8100000" algn="tr" rotWithShape="0">
              <a:prstClr val="black">
                <a:alpha val="40000"/>
              </a:prstClr>
            </a:outerShdw>
          </a:effectLst>
        </p:spPr>
        <p:txBody>
          <a:bodyPr/>
          <a:lstStyle/>
          <a:p>
            <a:r>
              <a:rPr lang="cs-CZ" sz="2800" dirty="0" smtClean="0">
                <a:effectLst>
                  <a:outerShdw blurRad="38100" dist="38100" dir="2700000" algn="tl">
                    <a:srgbClr val="000000">
                      <a:alpha val="43137"/>
                    </a:srgbClr>
                  </a:outerShdw>
                </a:effectLst>
              </a:rPr>
              <a:t>ANOTACE:</a:t>
            </a:r>
            <a:endParaRPr lang="cs-CZ" sz="2800" dirty="0">
              <a:effectLst>
                <a:outerShdw blurRad="38100" dist="38100" dir="2700000" algn="tl">
                  <a:srgbClr val="000000">
                    <a:alpha val="43137"/>
                  </a:srgbClr>
                </a:outerShdw>
              </a:effectLst>
            </a:endParaRPr>
          </a:p>
        </p:txBody>
      </p:sp>
      <p:graphicFrame>
        <p:nvGraphicFramePr>
          <p:cNvPr id="4" name="Tabulka 3"/>
          <p:cNvGraphicFramePr>
            <a:graphicFrameLocks noGrp="1"/>
          </p:cNvGraphicFramePr>
          <p:nvPr>
            <p:extLst>
              <p:ext uri="{D42A27DB-BD31-4B8C-83A1-F6EECF244321}">
                <p14:modId xmlns:p14="http://schemas.microsoft.com/office/powerpoint/2010/main" val="2361942912"/>
              </p:ext>
            </p:extLst>
          </p:nvPr>
        </p:nvGraphicFramePr>
        <p:xfrm>
          <a:off x="539552" y="3573016"/>
          <a:ext cx="8280920" cy="2422016"/>
        </p:xfrm>
        <a:graphic>
          <a:graphicData uri="http://schemas.openxmlformats.org/drawingml/2006/table">
            <a:tbl>
              <a:tblPr firstRow="1" bandRow="1">
                <a:tableStyleId>{5C22544A-7EE6-4342-B048-85BDC9FD1C3A}</a:tableStyleId>
              </a:tblPr>
              <a:tblGrid>
                <a:gridCol w="3312368"/>
                <a:gridCol w="4968552"/>
              </a:tblGrid>
              <a:tr h="360040">
                <a:tc>
                  <a:txBody>
                    <a:bodyPr/>
                    <a:lstStyle/>
                    <a:p>
                      <a:r>
                        <a:rPr lang="cs-CZ" sz="1300" dirty="0" smtClean="0"/>
                        <a:t>ROČNÍK</a:t>
                      </a:r>
                      <a:r>
                        <a:rPr lang="cs-CZ" sz="1300" baseline="0" dirty="0" smtClean="0"/>
                        <a:t>:</a:t>
                      </a:r>
                      <a:endParaRPr lang="cs-CZ" sz="13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cs-CZ" sz="1600" dirty="0" smtClean="0">
                          <a:latin typeface="Times New Roman" pitchFamily="18" charset="0"/>
                          <a:cs typeface="Times New Roman" pitchFamily="18" charset="0"/>
                        </a:rPr>
                        <a:t>7.</a:t>
                      </a:r>
                      <a:endParaRPr lang="cs-CZ" sz="1600" dirty="0">
                        <a:latin typeface="Times New Roman" pitchFamily="18" charset="0"/>
                        <a:cs typeface="Times New Roman"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32048">
                <a:tc>
                  <a:txBody>
                    <a:bodyPr/>
                    <a:lstStyle/>
                    <a:p>
                      <a:r>
                        <a:rPr lang="cs-CZ" sz="1300" b="1" dirty="0" smtClean="0"/>
                        <a:t>DRUH UČEBNÍHO MATERIÁLU:</a:t>
                      </a:r>
                      <a:endParaRPr lang="cs-CZ" sz="13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cs-CZ" sz="1400" dirty="0" smtClean="0">
                          <a:latin typeface="Times New Roman" pitchFamily="18" charset="0"/>
                          <a:cs typeface="Times New Roman" pitchFamily="18" charset="0"/>
                        </a:rPr>
                        <a:t>Prezentace</a:t>
                      </a:r>
                      <a:endParaRPr lang="cs-CZ" sz="1400" dirty="0">
                        <a:latin typeface="Times New Roman" pitchFamily="18" charset="0"/>
                        <a:cs typeface="Times New Roman"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57400">
                <a:tc>
                  <a:txBody>
                    <a:bodyPr/>
                    <a:lstStyle/>
                    <a:p>
                      <a:r>
                        <a:rPr lang="cs-CZ" sz="1300" b="1" dirty="0" smtClean="0"/>
                        <a:t>STUPEŇ</a:t>
                      </a:r>
                      <a:r>
                        <a:rPr lang="cs-CZ" sz="1300" b="1" baseline="0" dirty="0" smtClean="0"/>
                        <a:t> A TYP VZDĚLÁVÁNÍ:</a:t>
                      </a:r>
                      <a:endParaRPr lang="cs-CZ" sz="13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cs-CZ" sz="1400" dirty="0" smtClean="0">
                          <a:latin typeface="Times New Roman" pitchFamily="18" charset="0"/>
                          <a:cs typeface="Times New Roman" pitchFamily="18" charset="0"/>
                        </a:rPr>
                        <a:t>Základní</a:t>
                      </a:r>
                      <a:r>
                        <a:rPr lang="cs-CZ" sz="1400" baseline="0" dirty="0" smtClean="0">
                          <a:latin typeface="Times New Roman" pitchFamily="18" charset="0"/>
                          <a:cs typeface="Times New Roman" pitchFamily="18" charset="0"/>
                        </a:rPr>
                        <a:t> vzdělávání </a:t>
                      </a:r>
                      <a:r>
                        <a:rPr lang="cs-CZ" sz="1400" baseline="0" dirty="0" smtClean="0">
                          <a:latin typeface="Times New Roman" pitchFamily="18" charset="0"/>
                          <a:cs typeface="Times New Roman" pitchFamily="18" charset="0"/>
                        </a:rPr>
                        <a:t>- </a:t>
                      </a:r>
                      <a:r>
                        <a:rPr lang="cs-CZ" sz="1400" baseline="0" dirty="0" smtClean="0">
                          <a:latin typeface="Times New Roman" pitchFamily="18" charset="0"/>
                          <a:cs typeface="Times New Roman" pitchFamily="18" charset="0"/>
                        </a:rPr>
                        <a:t>druhý stupeň</a:t>
                      </a:r>
                      <a:endParaRPr lang="cs-CZ" sz="1400" dirty="0">
                        <a:latin typeface="Times New Roman" pitchFamily="18" charset="0"/>
                        <a:cs typeface="Times New Roman"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51680">
                <a:tc>
                  <a:txBody>
                    <a:bodyPr/>
                    <a:lstStyle/>
                    <a:p>
                      <a:r>
                        <a:rPr lang="cs-CZ" sz="1300" b="1" dirty="0" smtClean="0"/>
                        <a:t>POMŮCKY:</a:t>
                      </a:r>
                      <a:endParaRPr lang="cs-CZ" sz="13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cs-CZ" sz="1400" dirty="0" smtClean="0">
                          <a:latin typeface="Times New Roman" pitchFamily="18" charset="0"/>
                          <a:cs typeface="Times New Roman" pitchFamily="18" charset="0"/>
                        </a:rPr>
                        <a:t>Počítač s připojením k internetu</a:t>
                      </a:r>
                      <a:endParaRPr lang="cs-CZ" sz="1400" dirty="0">
                        <a:latin typeface="Times New Roman" pitchFamily="18" charset="0"/>
                        <a:cs typeface="Times New Roman"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66896">
                <a:tc>
                  <a:txBody>
                    <a:bodyPr/>
                    <a:lstStyle/>
                    <a:p>
                      <a:r>
                        <a:rPr lang="cs-CZ" sz="1300" b="1" dirty="0" smtClean="0"/>
                        <a:t>CÍL – INOVACE:</a:t>
                      </a:r>
                      <a:endParaRPr lang="cs-CZ" sz="13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cs-CZ" sz="1400" dirty="0" smtClean="0">
                          <a:latin typeface="Times New Roman" pitchFamily="18" charset="0"/>
                          <a:cs typeface="Times New Roman" pitchFamily="18" charset="0"/>
                        </a:rPr>
                        <a:t>Podporuje</a:t>
                      </a:r>
                      <a:r>
                        <a:rPr lang="cs-CZ" sz="1400" baseline="0" dirty="0" smtClean="0">
                          <a:latin typeface="Times New Roman" pitchFamily="18" charset="0"/>
                          <a:cs typeface="Times New Roman" pitchFamily="18" charset="0"/>
                        </a:rPr>
                        <a:t> </a:t>
                      </a:r>
                      <a:r>
                        <a:rPr lang="cs-CZ" sz="1400" baseline="0" dirty="0" smtClean="0">
                          <a:latin typeface="Times New Roman" pitchFamily="18" charset="0"/>
                          <a:cs typeface="Times New Roman" pitchFamily="18" charset="0"/>
                        </a:rPr>
                        <a:t>aktivní výklad </a:t>
                      </a:r>
                      <a:r>
                        <a:rPr lang="cs-CZ" sz="1400" baseline="0" dirty="0" smtClean="0">
                          <a:latin typeface="Times New Roman" pitchFamily="18" charset="0"/>
                          <a:cs typeface="Times New Roman" pitchFamily="18" charset="0"/>
                        </a:rPr>
                        <a:t>učiva s </a:t>
                      </a:r>
                      <a:r>
                        <a:rPr lang="cs-CZ" sz="1400" baseline="0" dirty="0" smtClean="0">
                          <a:latin typeface="Times New Roman" pitchFamily="18" charset="0"/>
                          <a:cs typeface="Times New Roman" pitchFamily="18" charset="0"/>
                        </a:rPr>
                        <a:t>využitím interaktivní tabule a vyhledávání informací na internetu</a:t>
                      </a:r>
                      <a:endParaRPr lang="cs-CZ" sz="1400" dirty="0">
                        <a:latin typeface="Times New Roman" pitchFamily="18" charset="0"/>
                        <a:cs typeface="Times New Roman"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53952">
                <a:tc>
                  <a:txBody>
                    <a:bodyPr/>
                    <a:lstStyle/>
                    <a:p>
                      <a:r>
                        <a:rPr lang="cs-CZ" sz="1300" b="1" dirty="0" smtClean="0"/>
                        <a:t>METODICKÉ POKYNY:</a:t>
                      </a:r>
                      <a:endParaRPr lang="cs-CZ" sz="13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cs-CZ" sz="1400" kern="1200" dirty="0" smtClean="0">
                          <a:solidFill>
                            <a:schemeClr val="dk1"/>
                          </a:solidFill>
                          <a:effectLst/>
                          <a:latin typeface="Times New Roman" pitchFamily="18" charset="0"/>
                          <a:ea typeface="+mn-ea"/>
                          <a:cs typeface="Times New Roman" pitchFamily="18" charset="0"/>
                        </a:rPr>
                        <a:t>Žáci vyhledávají informace na internetu</a:t>
                      </a:r>
                      <a:endParaRPr lang="cs-CZ" sz="1400" dirty="0" smtClean="0">
                        <a:latin typeface="Times New Roman" pitchFamily="18" charset="0"/>
                        <a:cs typeface="Times New Roman"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aphicFrame>
        <p:nvGraphicFramePr>
          <p:cNvPr id="5" name="Tabulka 4"/>
          <p:cNvGraphicFramePr>
            <a:graphicFrameLocks noGrp="1"/>
          </p:cNvGraphicFramePr>
          <p:nvPr>
            <p:extLst>
              <p:ext uri="{D42A27DB-BD31-4B8C-83A1-F6EECF244321}">
                <p14:modId xmlns:p14="http://schemas.microsoft.com/office/powerpoint/2010/main" val="1408014819"/>
              </p:ext>
            </p:extLst>
          </p:nvPr>
        </p:nvGraphicFramePr>
        <p:xfrm>
          <a:off x="539552" y="1196752"/>
          <a:ext cx="8280920" cy="2232248"/>
        </p:xfrm>
        <a:graphic>
          <a:graphicData uri="http://schemas.openxmlformats.org/drawingml/2006/table">
            <a:tbl>
              <a:tblPr firstRow="1" bandRow="1">
                <a:tableStyleId>{5C22544A-7EE6-4342-B048-85BDC9FD1C3A}</a:tableStyleId>
              </a:tblPr>
              <a:tblGrid>
                <a:gridCol w="8280920"/>
              </a:tblGrid>
              <a:tr h="936104">
                <a:tc>
                  <a:txBody>
                    <a:bodyPr/>
                    <a:lstStyle/>
                    <a:p>
                      <a:r>
                        <a:rPr lang="cs-CZ" sz="1400" b="0" dirty="0" smtClean="0">
                          <a:effectLst/>
                          <a:latin typeface="Times New Roman" pitchFamily="18" charset="0"/>
                          <a:cs typeface="Times New Roman" pitchFamily="18" charset="0"/>
                        </a:rPr>
                        <a:t>Materiál slouží k </a:t>
                      </a:r>
                      <a:r>
                        <a:rPr lang="cs-CZ" sz="1400" b="0" dirty="0" smtClean="0">
                          <a:effectLst/>
                          <a:latin typeface="Times New Roman" pitchFamily="18" charset="0"/>
                          <a:cs typeface="Times New Roman" pitchFamily="18" charset="0"/>
                        </a:rPr>
                        <a:t> seznámení</a:t>
                      </a:r>
                      <a:r>
                        <a:rPr lang="cs-CZ" sz="1400" b="0" baseline="0" dirty="0" smtClean="0">
                          <a:effectLst/>
                          <a:latin typeface="Times New Roman" pitchFamily="18" charset="0"/>
                          <a:cs typeface="Times New Roman" pitchFamily="18" charset="0"/>
                        </a:rPr>
                        <a:t>  s </a:t>
                      </a:r>
                      <a:r>
                        <a:rPr lang="cs-CZ" sz="1400" b="0" dirty="0" smtClean="0">
                          <a:solidFill>
                            <a:schemeClr val="bg1"/>
                          </a:solidFill>
                          <a:effectLst/>
                        </a:rPr>
                        <a:t>orientačním</a:t>
                      </a:r>
                      <a:r>
                        <a:rPr lang="cs-CZ" sz="1400" b="0" baseline="0" dirty="0" smtClean="0">
                          <a:solidFill>
                            <a:schemeClr val="bg1"/>
                          </a:solidFill>
                          <a:effectLst/>
                        </a:rPr>
                        <a:t> r</a:t>
                      </a:r>
                      <a:r>
                        <a:rPr lang="cs-CZ" sz="1400" b="0" dirty="0" smtClean="0">
                          <a:solidFill>
                            <a:schemeClr val="bg1"/>
                          </a:solidFill>
                          <a:effectLst/>
                        </a:rPr>
                        <a:t>ozdělením základního přehledu dějin od primitivních počítacích pomůcek až po počítače nedávné minulosti. </a:t>
                      </a:r>
                    </a:p>
                    <a:p>
                      <a:endParaRPr lang="cs-CZ" sz="14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60040">
                <a:tc>
                  <a:txBody>
                    <a:bodyPr/>
                    <a:lstStyle/>
                    <a:p>
                      <a:r>
                        <a:rPr lang="cs-CZ" sz="1400" b="1" dirty="0" smtClean="0"/>
                        <a:t>OČEKÁVANÝ VÝSTUP:</a:t>
                      </a:r>
                      <a:endParaRPr lang="cs-CZ"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936104">
                <a:tc>
                  <a:txBody>
                    <a:bodyPr/>
                    <a:lstStyle/>
                    <a:p>
                      <a:r>
                        <a:rPr lang="cs-CZ" sz="1400" b="0" dirty="0" smtClean="0">
                          <a:latin typeface="Times New Roman" pitchFamily="18" charset="0"/>
                          <a:cs typeface="Times New Roman" pitchFamily="18" charset="0"/>
                        </a:rPr>
                        <a:t>Žák </a:t>
                      </a:r>
                      <a:r>
                        <a:rPr lang="cs-CZ" sz="1400" b="0" dirty="0" smtClean="0">
                          <a:latin typeface="Times New Roman" pitchFamily="18" charset="0"/>
                          <a:cs typeface="Times New Roman" pitchFamily="18" charset="0"/>
                        </a:rPr>
                        <a:t>pozná</a:t>
                      </a:r>
                      <a:r>
                        <a:rPr lang="cs-CZ" sz="1400" b="0" baseline="0" dirty="0" smtClean="0">
                          <a:latin typeface="Times New Roman" pitchFamily="18" charset="0"/>
                          <a:cs typeface="Times New Roman" pitchFamily="18" charset="0"/>
                        </a:rPr>
                        <a:t> předchůdce dnešních počítačů z období označovaného jako Mechanické stroje, poznají významné osobnosti tohoto období.</a:t>
                      </a:r>
                      <a:endParaRPr lang="cs-CZ" sz="1400" b="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161140568"/>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518E"/>
            </a:gs>
            <a:gs pos="10000">
              <a:srgbClr val="50B1D3"/>
            </a:gs>
            <a:gs pos="20000">
              <a:srgbClr val="0067B4"/>
            </a:gs>
            <a:gs pos="40000">
              <a:srgbClr val="0094C8"/>
            </a:gs>
            <a:gs pos="65000">
              <a:srgbClr val="0067B4"/>
            </a:gs>
            <a:gs pos="85000">
              <a:srgbClr val="00B0F0"/>
            </a:gs>
            <a:gs pos="100000">
              <a:srgbClr val="306E84"/>
            </a:gs>
          </a:gsLst>
          <a:lin ang="5400000" scaled="0"/>
        </a:gradFill>
        <a:effectLst/>
      </p:bgPr>
    </p:bg>
    <p:spTree>
      <p:nvGrpSpPr>
        <p:cNvPr id="1" name=""/>
        <p:cNvGrpSpPr/>
        <p:nvPr/>
      </p:nvGrpSpPr>
      <p:grpSpPr>
        <a:xfrm>
          <a:off x="0" y="0"/>
          <a:ext cx="0" cy="0"/>
          <a:chOff x="0" y="0"/>
          <a:chExt cx="0" cy="0"/>
        </a:xfrm>
      </p:grpSpPr>
      <p:pic>
        <p:nvPicPr>
          <p:cNvPr id="6" name="Obráze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7091" y="1052736"/>
            <a:ext cx="3368373" cy="2750837"/>
          </a:xfrm>
          <a:prstGeom prst="rect">
            <a:avLst/>
          </a:prstGeom>
        </p:spPr>
      </p:pic>
      <p:sp>
        <p:nvSpPr>
          <p:cNvPr id="2" name="Nadpis 1"/>
          <p:cNvSpPr>
            <a:spLocks noGrp="1"/>
          </p:cNvSpPr>
          <p:nvPr>
            <p:ph type="ctrTitle"/>
          </p:nvPr>
        </p:nvSpPr>
        <p:spPr>
          <a:xfrm>
            <a:off x="251520" y="3803572"/>
            <a:ext cx="8712968" cy="2361731"/>
          </a:xfrm>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cs-CZ" sz="8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Georgia" pitchFamily="18" charset="0"/>
              </a:rPr>
              <a:t>INFORMATIKA</a:t>
            </a:r>
            <a:br>
              <a:rPr lang="cs-CZ" sz="8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Georgia" pitchFamily="18" charset="0"/>
              </a:rPr>
            </a:br>
            <a:r>
              <a:rPr lang="cs-CZ"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Georgia" pitchFamily="18" charset="0"/>
              </a:rPr>
              <a:t>pro základní školu</a:t>
            </a:r>
            <a:endParaRPr lang="cs-CZ"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Georgia" pitchFamily="18" charset="0"/>
            </a:endParaRPr>
          </a:p>
        </p:txBody>
      </p:sp>
    </p:spTree>
    <p:extLst>
      <p:ext uri="{BB962C8B-B14F-4D97-AF65-F5344CB8AC3E}">
        <p14:creationId xmlns:p14="http://schemas.microsoft.com/office/powerpoint/2010/main" val="1115269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6" presetClass="emph" presetSubtype="0" fill="hold" nodeType="afterEffect">
                                  <p:stCondLst>
                                    <p:cond delay="0"/>
                                  </p:stCondLst>
                                  <p:childTnLst>
                                    <p:animScale>
                                      <p:cBhvr>
                                        <p:cTn id="12" dur="2000" fill="hold"/>
                                        <p:tgtEl>
                                          <p:spTgt spid="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6" name="TextovéPole 5"/>
          <p:cNvSpPr txBox="1"/>
          <p:nvPr/>
        </p:nvSpPr>
        <p:spPr>
          <a:xfrm>
            <a:off x="4220412" y="4454988"/>
            <a:ext cx="4787606" cy="2308324"/>
          </a:xfrm>
          <a:prstGeom prst="rect">
            <a:avLst/>
          </a:prstGeom>
          <a:noFill/>
        </p:spPr>
        <p:txBody>
          <a:bodyPr wrap="square" rtlCol="0">
            <a:spAutoFit/>
          </a:bodyPr>
          <a:lstStyle/>
          <a:p>
            <a:pPr algn="ctr">
              <a:lnSpc>
                <a:spcPct val="150000"/>
              </a:lnSpc>
            </a:pPr>
            <a:r>
              <a:rPr lang="cs-CZ" sz="2400" b="1" dirty="0" smtClean="0">
                <a:solidFill>
                  <a:srgbClr val="FFFFFF"/>
                </a:solidFill>
                <a:effectLst>
                  <a:outerShdw blurRad="38100" dist="38100" dir="2700000" algn="tl">
                    <a:srgbClr val="000000">
                      <a:alpha val="43137"/>
                    </a:srgbClr>
                  </a:outerShdw>
                </a:effectLst>
              </a:rPr>
              <a:t>Schéma zobrazuje  orientační rozdělení základního přehledu dějin od primitivních počítacích pomůcek až po počítače nedávné minulosti.</a:t>
            </a:r>
          </a:p>
        </p:txBody>
      </p:sp>
      <p:graphicFrame>
        <p:nvGraphicFramePr>
          <p:cNvPr id="11" name="Diagram 10"/>
          <p:cNvGraphicFramePr/>
          <p:nvPr>
            <p:extLst>
              <p:ext uri="{D42A27DB-BD31-4B8C-83A1-F6EECF244321}">
                <p14:modId xmlns:p14="http://schemas.microsoft.com/office/powerpoint/2010/main" val="2543065659"/>
              </p:ext>
            </p:extLst>
          </p:nvPr>
        </p:nvGraphicFramePr>
        <p:xfrm>
          <a:off x="2195736" y="836712"/>
          <a:ext cx="6840760" cy="28083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5" name="Skupina 34"/>
          <p:cNvGrpSpPr/>
          <p:nvPr/>
        </p:nvGrpSpPr>
        <p:grpSpPr>
          <a:xfrm>
            <a:off x="20751" y="5923896"/>
            <a:ext cx="1836000" cy="756000"/>
            <a:chOff x="1990981" y="1210743"/>
            <a:chExt cx="1879837" cy="900980"/>
          </a:xfrm>
          <a:effectLst>
            <a:glow rad="101600">
              <a:schemeClr val="accent6">
                <a:satMod val="175000"/>
                <a:alpha val="40000"/>
              </a:schemeClr>
            </a:glow>
          </a:effectLst>
        </p:grpSpPr>
        <p:sp>
          <p:nvSpPr>
            <p:cNvPr id="36" name="Ovál 35"/>
            <p:cNvSpPr/>
            <p:nvPr/>
          </p:nvSpPr>
          <p:spPr>
            <a:xfrm>
              <a:off x="1990981" y="1210743"/>
              <a:ext cx="1879837" cy="900980"/>
            </a:xfrm>
            <a:prstGeom prst="ellipse">
              <a:avLst/>
            </a:prstGeom>
            <a:ln>
              <a:solidFill>
                <a:srgbClr val="FF9900"/>
              </a:solid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37" name="Ovál 4"/>
            <p:cNvSpPr/>
            <p:nvPr/>
          </p:nvSpPr>
          <p:spPr>
            <a:xfrm>
              <a:off x="2266275" y="1342687"/>
              <a:ext cx="1290084" cy="686461"/>
            </a:xfrm>
            <a:prstGeom prst="rect">
              <a:avLst/>
            </a:prstGeom>
            <a:ln>
              <a:no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algn="ctr" defTabSz="889000">
                <a:lnSpc>
                  <a:spcPct val="90000"/>
                </a:lnSpc>
                <a:spcBef>
                  <a:spcPct val="0"/>
                </a:spcBef>
                <a:spcAft>
                  <a:spcPct val="35000"/>
                </a:spcAft>
              </a:pPr>
              <a:r>
                <a:rPr lang="cs-CZ" sz="2000" b="1" dirty="0" smtClean="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Čtvrtá generace</a:t>
              </a:r>
              <a:endParaRPr lang="cs-CZ" sz="20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endParaRPr>
            </a:p>
          </p:txBody>
        </p:sp>
      </p:grpSp>
      <p:grpSp>
        <p:nvGrpSpPr>
          <p:cNvPr id="38" name="Skupina 37"/>
          <p:cNvGrpSpPr/>
          <p:nvPr/>
        </p:nvGrpSpPr>
        <p:grpSpPr>
          <a:xfrm>
            <a:off x="938751" y="5188607"/>
            <a:ext cx="1836000" cy="756000"/>
            <a:chOff x="1990981" y="1210743"/>
            <a:chExt cx="1879837" cy="900980"/>
          </a:xfrm>
          <a:effectLst>
            <a:glow rad="101600">
              <a:schemeClr val="accent6">
                <a:satMod val="175000"/>
                <a:alpha val="40000"/>
              </a:schemeClr>
            </a:glow>
          </a:effectLst>
        </p:grpSpPr>
        <p:sp>
          <p:nvSpPr>
            <p:cNvPr id="39" name="Ovál 38"/>
            <p:cNvSpPr/>
            <p:nvPr/>
          </p:nvSpPr>
          <p:spPr>
            <a:xfrm>
              <a:off x="1990981" y="1210743"/>
              <a:ext cx="1879837" cy="900980"/>
            </a:xfrm>
            <a:prstGeom prst="ellipse">
              <a:avLst/>
            </a:prstGeom>
            <a:ln>
              <a:solidFill>
                <a:srgbClr val="FF9900"/>
              </a:solid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40" name="Ovál 4"/>
            <p:cNvSpPr/>
            <p:nvPr/>
          </p:nvSpPr>
          <p:spPr>
            <a:xfrm>
              <a:off x="2266276" y="1342685"/>
              <a:ext cx="1290084" cy="686461"/>
            </a:xfrm>
            <a:prstGeom prst="rect">
              <a:avLst/>
            </a:prstGeom>
            <a:ln>
              <a:no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algn="ctr" defTabSz="889000">
                <a:lnSpc>
                  <a:spcPct val="90000"/>
                </a:lnSpc>
                <a:spcBef>
                  <a:spcPct val="0"/>
                </a:spcBef>
                <a:spcAft>
                  <a:spcPct val="35000"/>
                </a:spcAft>
              </a:pPr>
              <a:r>
                <a:rPr lang="cs-CZ" sz="2000" b="1" dirty="0" smtClean="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Třetí generace</a:t>
              </a:r>
              <a:endParaRPr lang="cs-CZ" sz="20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endParaRPr>
            </a:p>
          </p:txBody>
        </p:sp>
      </p:grpSp>
      <p:grpSp>
        <p:nvGrpSpPr>
          <p:cNvPr id="41" name="Skupina 40"/>
          <p:cNvGrpSpPr/>
          <p:nvPr/>
        </p:nvGrpSpPr>
        <p:grpSpPr>
          <a:xfrm>
            <a:off x="1993357" y="4496180"/>
            <a:ext cx="1836000" cy="756000"/>
            <a:chOff x="1990981" y="1210743"/>
            <a:chExt cx="1879837" cy="900980"/>
          </a:xfrm>
          <a:effectLst>
            <a:glow rad="101600">
              <a:schemeClr val="accent6">
                <a:satMod val="175000"/>
                <a:alpha val="40000"/>
              </a:schemeClr>
            </a:glow>
          </a:effectLst>
        </p:grpSpPr>
        <p:sp>
          <p:nvSpPr>
            <p:cNvPr id="42" name="Ovál 41"/>
            <p:cNvSpPr/>
            <p:nvPr/>
          </p:nvSpPr>
          <p:spPr>
            <a:xfrm>
              <a:off x="1990981" y="1210743"/>
              <a:ext cx="1879837" cy="900980"/>
            </a:xfrm>
            <a:prstGeom prst="ellipse">
              <a:avLst/>
            </a:prstGeom>
            <a:ln>
              <a:solidFill>
                <a:srgbClr val="FF9900"/>
              </a:solid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43" name="Ovál 4"/>
            <p:cNvSpPr/>
            <p:nvPr/>
          </p:nvSpPr>
          <p:spPr>
            <a:xfrm>
              <a:off x="2266277" y="1342687"/>
              <a:ext cx="1290084" cy="686461"/>
            </a:xfrm>
            <a:prstGeom prst="rect">
              <a:avLst/>
            </a:prstGeom>
            <a:ln>
              <a:no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algn="ctr" defTabSz="889000">
                <a:lnSpc>
                  <a:spcPct val="90000"/>
                </a:lnSpc>
                <a:spcBef>
                  <a:spcPct val="0"/>
                </a:spcBef>
                <a:spcAft>
                  <a:spcPct val="35000"/>
                </a:spcAft>
              </a:pPr>
              <a:r>
                <a:rPr lang="cs-CZ" sz="2000" b="1" dirty="0" smtClean="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Druhá generace</a:t>
              </a:r>
              <a:endParaRPr lang="cs-CZ" sz="20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endParaRPr>
            </a:p>
          </p:txBody>
        </p:sp>
      </p:grpSp>
      <p:grpSp>
        <p:nvGrpSpPr>
          <p:cNvPr id="44" name="Skupina 43"/>
          <p:cNvGrpSpPr/>
          <p:nvPr/>
        </p:nvGrpSpPr>
        <p:grpSpPr>
          <a:xfrm>
            <a:off x="3144524" y="3809824"/>
            <a:ext cx="1836000" cy="756000"/>
            <a:chOff x="2017098" y="1134852"/>
            <a:chExt cx="1879837" cy="900980"/>
          </a:xfrm>
          <a:effectLst>
            <a:glow rad="101600">
              <a:schemeClr val="accent6">
                <a:satMod val="175000"/>
                <a:alpha val="40000"/>
              </a:schemeClr>
            </a:glow>
          </a:effectLst>
        </p:grpSpPr>
        <p:sp>
          <p:nvSpPr>
            <p:cNvPr id="45" name="Ovál 44"/>
            <p:cNvSpPr/>
            <p:nvPr/>
          </p:nvSpPr>
          <p:spPr>
            <a:xfrm>
              <a:off x="2017098" y="1134852"/>
              <a:ext cx="1879837" cy="900980"/>
            </a:xfrm>
            <a:prstGeom prst="ellipse">
              <a:avLst/>
            </a:prstGeom>
            <a:ln>
              <a:solidFill>
                <a:srgbClr val="FF9900"/>
              </a:solid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46" name="Ovál 4"/>
            <p:cNvSpPr/>
            <p:nvPr/>
          </p:nvSpPr>
          <p:spPr>
            <a:xfrm>
              <a:off x="2266277" y="1217280"/>
              <a:ext cx="1260000" cy="686461"/>
            </a:xfrm>
            <a:prstGeom prst="rect">
              <a:avLst/>
            </a:prstGeom>
            <a:ln>
              <a:no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algn="ctr" defTabSz="889000">
                <a:lnSpc>
                  <a:spcPct val="90000"/>
                </a:lnSpc>
                <a:spcBef>
                  <a:spcPct val="0"/>
                </a:spcBef>
                <a:spcAft>
                  <a:spcPct val="35000"/>
                </a:spcAft>
              </a:pPr>
              <a:r>
                <a:rPr lang="cs-CZ" sz="2000" b="1" dirty="0" smtClean="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První generace</a:t>
              </a:r>
              <a:endParaRPr lang="cs-CZ" sz="20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endParaRPr>
            </a:p>
          </p:txBody>
        </p:sp>
      </p:grpSp>
      <p:grpSp>
        <p:nvGrpSpPr>
          <p:cNvPr id="47" name="Skupina 46"/>
          <p:cNvGrpSpPr/>
          <p:nvPr/>
        </p:nvGrpSpPr>
        <p:grpSpPr>
          <a:xfrm>
            <a:off x="4252282" y="3122988"/>
            <a:ext cx="1836000" cy="756000"/>
            <a:chOff x="1990981" y="1210743"/>
            <a:chExt cx="1879837" cy="900980"/>
          </a:xfrm>
          <a:effectLst>
            <a:glow rad="101600">
              <a:schemeClr val="accent6">
                <a:satMod val="175000"/>
                <a:alpha val="40000"/>
              </a:schemeClr>
            </a:glow>
          </a:effectLst>
        </p:grpSpPr>
        <p:sp>
          <p:nvSpPr>
            <p:cNvPr id="48" name="Ovál 47"/>
            <p:cNvSpPr/>
            <p:nvPr/>
          </p:nvSpPr>
          <p:spPr>
            <a:xfrm>
              <a:off x="1990981" y="1210743"/>
              <a:ext cx="1879837" cy="900980"/>
            </a:xfrm>
            <a:prstGeom prst="ellipse">
              <a:avLst/>
            </a:prstGeom>
            <a:ln>
              <a:solidFill>
                <a:srgbClr val="FF9900"/>
              </a:solid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49" name="Ovál 4"/>
            <p:cNvSpPr/>
            <p:nvPr/>
          </p:nvSpPr>
          <p:spPr>
            <a:xfrm>
              <a:off x="2266276" y="1342687"/>
              <a:ext cx="1290084" cy="686461"/>
            </a:xfrm>
            <a:prstGeom prst="rect">
              <a:avLst/>
            </a:prstGeom>
            <a:ln>
              <a:no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algn="ctr" defTabSz="889000">
                <a:lnSpc>
                  <a:spcPct val="90000"/>
                </a:lnSpc>
                <a:spcBef>
                  <a:spcPct val="0"/>
                </a:spcBef>
                <a:spcAft>
                  <a:spcPct val="35000"/>
                </a:spcAft>
              </a:pPr>
              <a:r>
                <a:rPr lang="cs-CZ" sz="2000" b="1" dirty="0" smtClean="0">
                  <a:ln w="10160">
                    <a:noFill/>
                    <a:prstDash val="solid"/>
                  </a:ln>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Nultá generace</a:t>
              </a:r>
              <a:endParaRPr lang="cs-CZ" sz="2000" b="1" dirty="0">
                <a:ln w="10160">
                  <a:noFill/>
                  <a:prstDash val="solid"/>
                </a:ln>
                <a:solidFill>
                  <a:srgbClr val="FFFF00"/>
                </a:solidFill>
                <a:effectLst>
                  <a:outerShdw blurRad="38100" dist="38100" dir="2700000" algn="tl">
                    <a:srgbClr val="000000">
                      <a:alpha val="43137"/>
                    </a:srgbClr>
                  </a:outerShdw>
                </a:effectLst>
                <a:latin typeface="Times New Roman" pitchFamily="18" charset="0"/>
                <a:cs typeface="Times New Roman" pitchFamily="18" charset="0"/>
              </a:endParaRPr>
            </a:p>
          </p:txBody>
        </p:sp>
      </p:grpSp>
      <p:sp>
        <p:nvSpPr>
          <p:cNvPr id="20" name="Nadpis 1"/>
          <p:cNvSpPr txBox="1">
            <a:spLocks/>
          </p:cNvSpPr>
          <p:nvPr/>
        </p:nvSpPr>
        <p:spPr>
          <a:xfrm>
            <a:off x="2898967" y="0"/>
            <a:ext cx="6116216" cy="792088"/>
          </a:xfrm>
          <a:prstGeom prst="rect">
            <a:avLst/>
          </a:prstGeom>
        </p:spPr>
        <p:txBody>
          <a:bodyPr vert="horz" lIns="91440" tIns="45720" rIns="91440" bIns="45720" rtlCol="0" anchor="ctr">
            <a:noAutofit/>
            <a:scene3d>
              <a:camera prst="orthographicFront"/>
              <a:lightRig rig="glow" dir="tl">
                <a:rot lat="0" lon="0" rev="5400000"/>
              </a:lightRig>
            </a:scene3d>
            <a:sp3d contourW="12700">
              <a:bevelT w="25400" h="25400"/>
              <a:contourClr>
                <a:schemeClr val="accent6">
                  <a:shade val="73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b="1" dirty="0" smtClean="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rPr>
              <a:t>Základní rozdělení</a:t>
            </a:r>
            <a:endParaRPr lang="cs-CZ" b="1" dirty="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33895200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3" name="Podnadpis 2"/>
          <p:cNvSpPr>
            <a:spLocks noGrp="1"/>
          </p:cNvSpPr>
          <p:nvPr>
            <p:ph type="subTitle" idx="1"/>
          </p:nvPr>
        </p:nvSpPr>
        <p:spPr>
          <a:xfrm>
            <a:off x="2725184" y="1988840"/>
            <a:ext cx="6205767" cy="1152128"/>
          </a:xfrm>
        </p:spPr>
        <p:txBody>
          <a:bodyPr>
            <a:normAutofit/>
          </a:bodyPr>
          <a:lstStyle/>
          <a:p>
            <a:r>
              <a:rPr lang="cs-CZ" sz="2400" b="1" dirty="0" smtClean="0">
                <a:solidFill>
                  <a:schemeClr val="accent5">
                    <a:lumMod val="20000"/>
                    <a:lumOff val="80000"/>
                  </a:schemeClr>
                </a:solidFill>
                <a:effectLst>
                  <a:outerShdw blurRad="38100" dist="38100" dir="2700000" algn="tl">
                    <a:srgbClr val="000000">
                      <a:alpha val="43137"/>
                    </a:srgbClr>
                  </a:outerShdw>
                </a:effectLst>
                <a:cs typeface="Times New Roman" pitchFamily="18" charset="0"/>
              </a:rPr>
              <a:t>Řešením tajenky jednoho z předchůdců dnešních počítačů.</a:t>
            </a:r>
            <a:endParaRPr lang="cs-CZ" sz="2400" b="1" dirty="0">
              <a:solidFill>
                <a:schemeClr val="accent5">
                  <a:lumMod val="20000"/>
                  <a:lumOff val="80000"/>
                </a:schemeClr>
              </a:solidFill>
              <a:effectLst>
                <a:outerShdw blurRad="38100" dist="38100" dir="2700000" algn="tl">
                  <a:srgbClr val="000000">
                    <a:alpha val="43137"/>
                  </a:srgbClr>
                </a:outerShdw>
              </a:effectLst>
              <a:cs typeface="Times New Roman" pitchFamily="18" charset="0"/>
            </a:endParaRPr>
          </a:p>
        </p:txBody>
      </p:sp>
      <p:sp>
        <p:nvSpPr>
          <p:cNvPr id="6" name="Obdélník 5"/>
          <p:cNvSpPr/>
          <p:nvPr/>
        </p:nvSpPr>
        <p:spPr>
          <a:xfrm>
            <a:off x="2843808" y="260648"/>
            <a:ext cx="6133759" cy="1584176"/>
          </a:xfrm>
          <a:prstGeom prst="rect">
            <a:avLst/>
          </a:prstGeom>
          <a:ln>
            <a:noFill/>
          </a:ln>
          <a:effectLst>
            <a:softEdge rad="63500"/>
          </a:effectLst>
          <a:scene3d>
            <a:camera prst="orthographicFront"/>
            <a:lightRig rig="threePt" dir="t"/>
          </a:scene3d>
          <a:sp3d>
            <a:bevelT w="152400" h="50800" prst="softRound"/>
          </a:sp3d>
        </p:spPr>
        <p:style>
          <a:lnRef idx="1">
            <a:schemeClr val="accent4"/>
          </a:lnRef>
          <a:fillRef idx="2">
            <a:schemeClr val="accent4"/>
          </a:fillRef>
          <a:effectRef idx="1">
            <a:schemeClr val="accent4"/>
          </a:effectRef>
          <a:fontRef idx="minor">
            <a:schemeClr val="dk1"/>
          </a:fontRef>
        </p:style>
        <p:txBody>
          <a:bodyPr rtlCol="0" anchor="ctr"/>
          <a:lstStyle/>
          <a:p>
            <a:pPr algn="ctr"/>
            <a:r>
              <a:rPr lang="cs-CZ" sz="4800" dirty="0" smtClean="0">
                <a:solidFill>
                  <a:srgbClr val="004D86"/>
                </a:solidFill>
                <a:effectLst>
                  <a:outerShdw blurRad="38100" dist="38100" dir="2700000" algn="tl">
                    <a:srgbClr val="000000">
                      <a:alpha val="43137"/>
                    </a:srgbClr>
                  </a:outerShdw>
                </a:effectLst>
              </a:rPr>
              <a:t>Historie počítačů</a:t>
            </a:r>
          </a:p>
        </p:txBody>
      </p:sp>
      <p:graphicFrame>
        <p:nvGraphicFramePr>
          <p:cNvPr id="7" name="Tabulka 6"/>
          <p:cNvGraphicFramePr>
            <a:graphicFrameLocks noGrp="1"/>
          </p:cNvGraphicFramePr>
          <p:nvPr>
            <p:extLst>
              <p:ext uri="{D42A27DB-BD31-4B8C-83A1-F6EECF244321}">
                <p14:modId xmlns:p14="http://schemas.microsoft.com/office/powerpoint/2010/main" val="805843227"/>
              </p:ext>
            </p:extLst>
          </p:nvPr>
        </p:nvGraphicFramePr>
        <p:xfrm>
          <a:off x="107504" y="3140968"/>
          <a:ext cx="8820541" cy="3240000"/>
        </p:xfrm>
        <a:graphic>
          <a:graphicData uri="http://schemas.openxmlformats.org/drawingml/2006/table">
            <a:tbl>
              <a:tblPr>
                <a:tableStyleId>{5C22544A-7EE6-4342-B048-85BDC9FD1C3A}</a:tableStyleId>
              </a:tblPr>
              <a:tblGrid>
                <a:gridCol w="4104456"/>
                <a:gridCol w="428735"/>
                <a:gridCol w="428735"/>
                <a:gridCol w="428735"/>
                <a:gridCol w="428735"/>
                <a:gridCol w="428735"/>
                <a:gridCol w="428735"/>
                <a:gridCol w="428735"/>
                <a:gridCol w="428735"/>
                <a:gridCol w="428735"/>
                <a:gridCol w="428735"/>
                <a:gridCol w="428735"/>
              </a:tblGrid>
              <a:tr h="540000">
                <a:tc>
                  <a:txBody>
                    <a:bodyPr/>
                    <a:lstStyle/>
                    <a:p>
                      <a:r>
                        <a:rPr lang="cs-CZ" sz="2400" dirty="0" smtClean="0">
                          <a:solidFill>
                            <a:srgbClr val="002060"/>
                          </a:solidFill>
                          <a:effectLst>
                            <a:outerShdw blurRad="38100" dist="38100" dir="2700000" algn="tl">
                              <a:srgbClr val="000000">
                                <a:alpha val="43137"/>
                              </a:srgbClr>
                            </a:outerShdw>
                          </a:effectLst>
                        </a:rPr>
                        <a:t>Tisk (angl.)</a:t>
                      </a:r>
                      <a:endParaRPr lang="cs-CZ" sz="2400" dirty="0">
                        <a:solidFill>
                          <a:srgbClr val="002060"/>
                        </a:solidFill>
                        <a:effectLst>
                          <a:outerShdw blurRad="38100" dist="38100" dir="2700000" algn="tl">
                            <a:srgbClr val="000000">
                              <a:alpha val="43137"/>
                            </a:srgbClr>
                          </a:outerShdw>
                        </a:effectLst>
                      </a:endParaRPr>
                    </a:p>
                  </a:txBody>
                  <a:tcP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ln>
                          <a:noFill/>
                        </a:ln>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ln>
                          <a:noFill/>
                        </a:ln>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ln>
                          <a:noFill/>
                        </a:ln>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ln>
                          <a:noFill/>
                        </a:ln>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ln>
                          <a:noFill/>
                        </a:ln>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bg1">
                            <a:lumMod val="75000"/>
                          </a:schemeClr>
                        </a:gs>
                        <a:gs pos="50000">
                          <a:schemeClr val="accent1">
                            <a:lumMod val="40000"/>
                            <a:lumOff val="60000"/>
                          </a:schemeClr>
                        </a:gs>
                        <a:gs pos="100000">
                          <a:schemeClr val="accent1"/>
                        </a:gs>
                      </a:gsLst>
                      <a:lin ang="18900000" scaled="1"/>
                      <a:tileRect/>
                    </a:gra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r>
              <a:tr h="540000">
                <a:tc>
                  <a:txBody>
                    <a:bodyPr/>
                    <a:lstStyle/>
                    <a:p>
                      <a:r>
                        <a:rPr lang="cs-CZ" sz="2400" dirty="0" smtClean="0">
                          <a:solidFill>
                            <a:srgbClr val="002060"/>
                          </a:solidFill>
                          <a:effectLst>
                            <a:outerShdw blurRad="38100" dist="38100" dir="2700000" algn="tl">
                              <a:srgbClr val="000000">
                                <a:alpha val="43137"/>
                              </a:srgbClr>
                            </a:outerShdw>
                          </a:effectLst>
                        </a:rPr>
                        <a:t>Strana, stránka</a:t>
                      </a:r>
                      <a:endParaRPr lang="cs-CZ" sz="2400" dirty="0">
                        <a:solidFill>
                          <a:srgbClr val="002060"/>
                        </a:solidFill>
                        <a:effectLst>
                          <a:outerShdw blurRad="38100" dist="38100" dir="2700000" algn="tl">
                            <a:srgbClr val="000000">
                              <a:alpha val="43137"/>
                            </a:srgbClr>
                          </a:outerShdw>
                        </a:effectLst>
                      </a:endParaRPr>
                    </a:p>
                  </a:txBody>
                  <a:tcP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bg1">
                            <a:lumMod val="75000"/>
                          </a:schemeClr>
                        </a:gs>
                        <a:gs pos="50000">
                          <a:schemeClr val="accent1">
                            <a:lumMod val="40000"/>
                            <a:lumOff val="60000"/>
                          </a:schemeClr>
                        </a:gs>
                        <a:gs pos="100000">
                          <a:schemeClr val="accent1"/>
                        </a:gs>
                      </a:gsLst>
                      <a:lin ang="18900000" scaled="1"/>
                      <a:tileRect/>
                    </a:gra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r>
              <a:tr h="540000">
                <a:tc>
                  <a:txBody>
                    <a:bodyPr/>
                    <a:lstStyle/>
                    <a:p>
                      <a:r>
                        <a:rPr lang="cs-CZ" sz="2400" dirty="0" smtClean="0">
                          <a:solidFill>
                            <a:srgbClr val="002060"/>
                          </a:solidFill>
                          <a:effectLst>
                            <a:outerShdw blurRad="38100" dist="38100" dir="2700000" algn="tl">
                              <a:srgbClr val="000000">
                                <a:alpha val="43137"/>
                              </a:srgbClr>
                            </a:outerShdw>
                          </a:effectLst>
                        </a:rPr>
                        <a:t>Ústřední</a:t>
                      </a:r>
                      <a:r>
                        <a:rPr lang="cs-CZ" sz="2400" baseline="0" dirty="0" smtClean="0">
                          <a:solidFill>
                            <a:srgbClr val="002060"/>
                          </a:solidFill>
                          <a:effectLst>
                            <a:outerShdw blurRad="38100" dist="38100" dir="2700000" algn="tl">
                              <a:srgbClr val="000000">
                                <a:alpha val="43137"/>
                              </a:srgbClr>
                            </a:outerShdw>
                          </a:effectLst>
                        </a:rPr>
                        <a:t> jednotka počítače</a:t>
                      </a:r>
                      <a:endParaRPr lang="cs-CZ" sz="2400" dirty="0">
                        <a:solidFill>
                          <a:srgbClr val="002060"/>
                        </a:solidFill>
                        <a:effectLst>
                          <a:outerShdw blurRad="38100" dist="38100" dir="2700000" algn="tl">
                            <a:srgbClr val="000000">
                              <a:alpha val="43137"/>
                            </a:srgbClr>
                          </a:outerShdw>
                        </a:effectLst>
                      </a:endParaRPr>
                    </a:p>
                  </a:txBody>
                  <a:tcP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bg1">
                            <a:lumMod val="75000"/>
                          </a:schemeClr>
                        </a:gs>
                        <a:gs pos="50000">
                          <a:schemeClr val="accent1">
                            <a:lumMod val="40000"/>
                            <a:lumOff val="60000"/>
                          </a:schemeClr>
                        </a:gs>
                        <a:gs pos="100000">
                          <a:schemeClr val="accent1"/>
                        </a:gs>
                      </a:gsLst>
                      <a:lin ang="18900000" scaled="1"/>
                      <a:tileRect/>
                    </a:gra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r>
              <a:tr h="540000">
                <a:tc>
                  <a:txBody>
                    <a:bodyPr/>
                    <a:lstStyle/>
                    <a:p>
                      <a:r>
                        <a:rPr lang="cs-CZ" sz="2400" dirty="0" smtClean="0">
                          <a:solidFill>
                            <a:srgbClr val="002060"/>
                          </a:solidFill>
                          <a:effectLst>
                            <a:outerShdw blurRad="38100" dist="38100" dir="2700000" algn="tl">
                              <a:srgbClr val="000000">
                                <a:alpha val="43137"/>
                              </a:srgbClr>
                            </a:outerShdw>
                          </a:effectLst>
                        </a:rPr>
                        <a:t>Přidání pohybu (HTML stránky)</a:t>
                      </a:r>
                      <a:endParaRPr lang="cs-CZ" sz="2400" dirty="0">
                        <a:solidFill>
                          <a:srgbClr val="002060"/>
                        </a:solidFill>
                        <a:effectLst>
                          <a:outerShdw blurRad="38100" dist="38100" dir="2700000" algn="tl">
                            <a:srgbClr val="000000">
                              <a:alpha val="43137"/>
                            </a:srgbClr>
                          </a:outerShdw>
                        </a:effectLst>
                      </a:endParaRPr>
                    </a:p>
                  </a:txBody>
                  <a:tcP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bg1">
                            <a:lumMod val="75000"/>
                          </a:schemeClr>
                        </a:gs>
                        <a:gs pos="50000">
                          <a:schemeClr val="accent1">
                            <a:lumMod val="40000"/>
                            <a:lumOff val="60000"/>
                          </a:schemeClr>
                        </a:gs>
                        <a:gs pos="100000">
                          <a:schemeClr val="accent1"/>
                        </a:gs>
                      </a:gsLst>
                      <a:lin ang="18900000" scaled="1"/>
                      <a:tileRect/>
                    </a:gra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r>
              <a:tr h="540000">
                <a:tc>
                  <a:txBody>
                    <a:bodyPr/>
                    <a:lstStyle/>
                    <a:p>
                      <a:r>
                        <a:rPr lang="cs-CZ" sz="2400" dirty="0" smtClean="0">
                          <a:solidFill>
                            <a:srgbClr val="002060"/>
                          </a:solidFill>
                          <a:effectLst>
                            <a:outerShdw blurRad="38100" dist="38100" dir="2700000" algn="tl">
                              <a:srgbClr val="000000">
                                <a:alpha val="43137"/>
                              </a:srgbClr>
                            </a:outerShdw>
                          </a:effectLst>
                        </a:rPr>
                        <a:t>Soukromá síť v organizaci</a:t>
                      </a:r>
                      <a:endParaRPr lang="cs-CZ" sz="2400" dirty="0">
                        <a:solidFill>
                          <a:srgbClr val="002060"/>
                        </a:solidFill>
                        <a:effectLst>
                          <a:outerShdw blurRad="38100" dist="38100" dir="2700000" algn="tl">
                            <a:srgbClr val="000000">
                              <a:alpha val="43137"/>
                            </a:srgbClr>
                          </a:outerShdw>
                        </a:effectLst>
                      </a:endParaRPr>
                    </a:p>
                  </a:txBody>
                  <a:tcP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bg1">
                            <a:lumMod val="75000"/>
                          </a:schemeClr>
                        </a:gs>
                        <a:gs pos="50000">
                          <a:schemeClr val="accent1">
                            <a:lumMod val="40000"/>
                            <a:lumOff val="60000"/>
                          </a:schemeClr>
                        </a:gs>
                        <a:gs pos="100000">
                          <a:schemeClr val="accent1"/>
                        </a:gs>
                      </a:gsLst>
                      <a:lin ang="18900000" scaled="1"/>
                      <a:tileRect/>
                    </a:gra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r>
              <a:tr h="540000">
                <a:tc>
                  <a:txBody>
                    <a:bodyPr/>
                    <a:lstStyle/>
                    <a:p>
                      <a:r>
                        <a:rPr lang="cs-CZ" sz="2400" dirty="0" smtClean="0">
                          <a:solidFill>
                            <a:srgbClr val="002060"/>
                          </a:solidFill>
                          <a:effectLst>
                            <a:outerShdw blurRad="38100" dist="38100" dir="2700000" algn="tl">
                              <a:srgbClr val="000000">
                                <a:alpha val="43137"/>
                              </a:srgbClr>
                            </a:outerShdw>
                          </a:effectLst>
                        </a:rPr>
                        <a:t>Konektor na základní desce</a:t>
                      </a:r>
                      <a:endParaRPr lang="cs-CZ" sz="2400" dirty="0">
                        <a:solidFill>
                          <a:srgbClr val="002060"/>
                        </a:solidFill>
                        <a:effectLst>
                          <a:outerShdw blurRad="38100" dist="38100" dir="2700000" algn="tl">
                            <a:srgbClr val="000000">
                              <a:alpha val="43137"/>
                            </a:srgbClr>
                          </a:outerShdw>
                        </a:effectLst>
                      </a:endParaRPr>
                    </a:p>
                  </a:txBody>
                  <a:tcP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bg1">
                            <a:lumMod val="75000"/>
                          </a:schemeClr>
                        </a:gs>
                        <a:gs pos="50000">
                          <a:schemeClr val="accent1">
                            <a:lumMod val="40000"/>
                            <a:lumOff val="60000"/>
                          </a:schemeClr>
                        </a:gs>
                        <a:gs pos="100000">
                          <a:schemeClr val="accent1"/>
                        </a:gs>
                      </a:gsLst>
                      <a:lin ang="18900000" scaled="1"/>
                      <a:tileRect/>
                    </a:gra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769464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3" name="Podnadpis 2"/>
          <p:cNvSpPr>
            <a:spLocks noGrp="1"/>
          </p:cNvSpPr>
          <p:nvPr>
            <p:ph type="subTitle" idx="1"/>
          </p:nvPr>
        </p:nvSpPr>
        <p:spPr>
          <a:xfrm>
            <a:off x="2725184" y="1988840"/>
            <a:ext cx="6205767" cy="1152128"/>
          </a:xfrm>
        </p:spPr>
        <p:txBody>
          <a:bodyPr>
            <a:normAutofit/>
          </a:bodyPr>
          <a:lstStyle/>
          <a:p>
            <a:r>
              <a:rPr lang="cs-CZ" sz="2400" b="1" dirty="0" smtClean="0">
                <a:solidFill>
                  <a:schemeClr val="accent5">
                    <a:lumMod val="20000"/>
                    <a:lumOff val="80000"/>
                  </a:schemeClr>
                </a:solidFill>
                <a:effectLst>
                  <a:outerShdw blurRad="38100" dist="38100" dir="2700000" algn="tl">
                    <a:srgbClr val="000000">
                      <a:alpha val="43137"/>
                    </a:srgbClr>
                  </a:outerShdw>
                </a:effectLst>
                <a:cs typeface="Times New Roman" pitchFamily="18" charset="0"/>
              </a:rPr>
              <a:t>Řešením tajenky jednoho z předchůdců dnešních počítačů.</a:t>
            </a:r>
            <a:endParaRPr lang="cs-CZ" sz="2400" b="1" dirty="0">
              <a:solidFill>
                <a:schemeClr val="accent5">
                  <a:lumMod val="20000"/>
                  <a:lumOff val="80000"/>
                </a:schemeClr>
              </a:solidFill>
              <a:effectLst>
                <a:outerShdw blurRad="38100" dist="38100" dir="2700000" algn="tl">
                  <a:srgbClr val="000000">
                    <a:alpha val="43137"/>
                  </a:srgbClr>
                </a:outerShdw>
              </a:effectLst>
              <a:cs typeface="Times New Roman" pitchFamily="18" charset="0"/>
            </a:endParaRPr>
          </a:p>
        </p:txBody>
      </p:sp>
      <p:sp>
        <p:nvSpPr>
          <p:cNvPr id="6" name="Obdélník 5"/>
          <p:cNvSpPr/>
          <p:nvPr/>
        </p:nvSpPr>
        <p:spPr>
          <a:xfrm>
            <a:off x="2843808" y="260648"/>
            <a:ext cx="6133759" cy="1584176"/>
          </a:xfrm>
          <a:prstGeom prst="rect">
            <a:avLst/>
          </a:prstGeom>
          <a:ln>
            <a:noFill/>
          </a:ln>
          <a:effectLst>
            <a:softEdge rad="63500"/>
          </a:effectLst>
          <a:scene3d>
            <a:camera prst="orthographicFront"/>
            <a:lightRig rig="threePt" dir="t"/>
          </a:scene3d>
          <a:sp3d>
            <a:bevelT w="152400" h="50800" prst="softRound"/>
          </a:sp3d>
        </p:spPr>
        <p:style>
          <a:lnRef idx="1">
            <a:schemeClr val="accent4"/>
          </a:lnRef>
          <a:fillRef idx="2">
            <a:schemeClr val="accent4"/>
          </a:fillRef>
          <a:effectRef idx="1">
            <a:schemeClr val="accent4"/>
          </a:effectRef>
          <a:fontRef idx="minor">
            <a:schemeClr val="dk1"/>
          </a:fontRef>
        </p:style>
        <p:txBody>
          <a:bodyPr rtlCol="0" anchor="ctr"/>
          <a:lstStyle/>
          <a:p>
            <a:pPr algn="ctr"/>
            <a:r>
              <a:rPr lang="cs-CZ" sz="4800" dirty="0" smtClean="0">
                <a:solidFill>
                  <a:srgbClr val="004D86"/>
                </a:solidFill>
                <a:effectLst>
                  <a:outerShdw blurRad="38100" dist="38100" dir="2700000" algn="tl">
                    <a:srgbClr val="000000">
                      <a:alpha val="43137"/>
                    </a:srgbClr>
                  </a:outerShdw>
                </a:effectLst>
              </a:rPr>
              <a:t>Historie počítačů</a:t>
            </a:r>
          </a:p>
        </p:txBody>
      </p:sp>
      <p:graphicFrame>
        <p:nvGraphicFramePr>
          <p:cNvPr id="7" name="Tabulka 6"/>
          <p:cNvGraphicFramePr>
            <a:graphicFrameLocks noGrp="1"/>
          </p:cNvGraphicFramePr>
          <p:nvPr>
            <p:extLst>
              <p:ext uri="{D42A27DB-BD31-4B8C-83A1-F6EECF244321}">
                <p14:modId xmlns:p14="http://schemas.microsoft.com/office/powerpoint/2010/main" val="3946073452"/>
              </p:ext>
            </p:extLst>
          </p:nvPr>
        </p:nvGraphicFramePr>
        <p:xfrm>
          <a:off x="107504" y="3140968"/>
          <a:ext cx="8820541" cy="3240000"/>
        </p:xfrm>
        <a:graphic>
          <a:graphicData uri="http://schemas.openxmlformats.org/drawingml/2006/table">
            <a:tbl>
              <a:tblPr>
                <a:tableStyleId>{5C22544A-7EE6-4342-B048-85BDC9FD1C3A}</a:tableStyleId>
              </a:tblPr>
              <a:tblGrid>
                <a:gridCol w="4104456"/>
                <a:gridCol w="428735"/>
                <a:gridCol w="428735"/>
                <a:gridCol w="428735"/>
                <a:gridCol w="428735"/>
                <a:gridCol w="428735"/>
                <a:gridCol w="428735"/>
                <a:gridCol w="428735"/>
                <a:gridCol w="428735"/>
                <a:gridCol w="428735"/>
                <a:gridCol w="428735"/>
                <a:gridCol w="428735"/>
              </a:tblGrid>
              <a:tr h="540000">
                <a:tc>
                  <a:txBody>
                    <a:bodyPr/>
                    <a:lstStyle/>
                    <a:p>
                      <a:r>
                        <a:rPr lang="cs-CZ" sz="2400" dirty="0" smtClean="0">
                          <a:solidFill>
                            <a:srgbClr val="002060"/>
                          </a:solidFill>
                          <a:effectLst>
                            <a:outerShdw blurRad="38100" dist="38100" dir="2700000" algn="tl">
                              <a:srgbClr val="000000">
                                <a:alpha val="43137"/>
                              </a:srgbClr>
                            </a:outerShdw>
                          </a:effectLst>
                        </a:rPr>
                        <a:t>Tisk (angl.)</a:t>
                      </a:r>
                      <a:endParaRPr lang="cs-CZ" sz="2400" dirty="0">
                        <a:solidFill>
                          <a:srgbClr val="002060"/>
                        </a:solidFill>
                        <a:effectLst>
                          <a:outerShdw blurRad="38100" dist="38100" dir="2700000" algn="tl">
                            <a:srgbClr val="000000">
                              <a:alpha val="43137"/>
                            </a:srgbClr>
                          </a:outerShdw>
                        </a:effectLst>
                      </a:endParaRPr>
                    </a:p>
                  </a:txBody>
                  <a:tcP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ln>
                          <a:noFill/>
                        </a:ln>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ln>
                          <a:noFill/>
                        </a:ln>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ln>
                          <a:noFill/>
                        </a:ln>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ln>
                          <a:noFill/>
                        </a:ln>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ln>
                          <a:noFill/>
                        </a:ln>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cs-CZ" sz="2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P</a:t>
                      </a: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bg1">
                            <a:lumMod val="75000"/>
                          </a:schemeClr>
                        </a:gs>
                        <a:gs pos="50000">
                          <a:schemeClr val="accent1">
                            <a:lumMod val="40000"/>
                            <a:lumOff val="60000"/>
                          </a:schemeClr>
                        </a:gs>
                        <a:gs pos="100000">
                          <a:schemeClr val="accent1"/>
                        </a:gs>
                      </a:gsLst>
                      <a:lin ang="18900000" scaled="1"/>
                      <a:tileRect/>
                    </a:gra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R</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I</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N</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T</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r>
              <a:tr h="540000">
                <a:tc>
                  <a:txBody>
                    <a:bodyPr/>
                    <a:lstStyle/>
                    <a:p>
                      <a:r>
                        <a:rPr lang="cs-CZ" sz="2400" dirty="0" smtClean="0">
                          <a:solidFill>
                            <a:srgbClr val="002060"/>
                          </a:solidFill>
                          <a:effectLst>
                            <a:outerShdw blurRad="38100" dist="38100" dir="2700000" algn="tl">
                              <a:srgbClr val="000000">
                                <a:alpha val="43137"/>
                              </a:srgbClr>
                            </a:outerShdw>
                          </a:effectLst>
                        </a:rPr>
                        <a:t>Strana, stránka</a:t>
                      </a:r>
                      <a:endParaRPr lang="cs-CZ" sz="2400" dirty="0">
                        <a:solidFill>
                          <a:srgbClr val="002060"/>
                        </a:solidFill>
                        <a:effectLst>
                          <a:outerShdw blurRad="38100" dist="38100" dir="2700000" algn="tl">
                            <a:srgbClr val="000000">
                              <a:alpha val="43137"/>
                            </a:srgbClr>
                          </a:outerShdw>
                        </a:effectLst>
                      </a:endParaRPr>
                    </a:p>
                  </a:txBody>
                  <a:tcP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P</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a:t>
                      </a:r>
                      <a:endParaRPr lang="cs-CZ" sz="2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bg1">
                            <a:lumMod val="75000"/>
                          </a:schemeClr>
                        </a:gs>
                        <a:gs pos="50000">
                          <a:schemeClr val="accent1">
                            <a:lumMod val="40000"/>
                            <a:lumOff val="60000"/>
                          </a:schemeClr>
                        </a:gs>
                        <a:gs pos="100000">
                          <a:schemeClr val="accent1"/>
                        </a:gs>
                      </a:gsLst>
                      <a:lin ang="18900000" scaled="1"/>
                      <a:tileRect/>
                    </a:gra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G</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E</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r>
              <a:tr h="540000">
                <a:tc>
                  <a:txBody>
                    <a:bodyPr/>
                    <a:lstStyle/>
                    <a:p>
                      <a:r>
                        <a:rPr lang="cs-CZ" sz="2400" dirty="0" smtClean="0">
                          <a:solidFill>
                            <a:srgbClr val="002060"/>
                          </a:solidFill>
                          <a:effectLst>
                            <a:outerShdw blurRad="38100" dist="38100" dir="2700000" algn="tl">
                              <a:srgbClr val="000000">
                                <a:alpha val="43137"/>
                              </a:srgbClr>
                            </a:outerShdw>
                          </a:effectLst>
                        </a:rPr>
                        <a:t>Ústřední</a:t>
                      </a:r>
                      <a:r>
                        <a:rPr lang="cs-CZ" sz="2400" baseline="0" dirty="0" smtClean="0">
                          <a:solidFill>
                            <a:srgbClr val="002060"/>
                          </a:solidFill>
                          <a:effectLst>
                            <a:outerShdw blurRad="38100" dist="38100" dir="2700000" algn="tl">
                              <a:srgbClr val="000000">
                                <a:alpha val="43137"/>
                              </a:srgbClr>
                            </a:outerShdw>
                          </a:effectLst>
                        </a:rPr>
                        <a:t> jednotka počítače</a:t>
                      </a:r>
                      <a:endParaRPr lang="cs-CZ" sz="2400" dirty="0">
                        <a:solidFill>
                          <a:srgbClr val="002060"/>
                        </a:solidFill>
                        <a:effectLst>
                          <a:outerShdw blurRad="38100" dist="38100" dir="2700000" algn="tl">
                            <a:srgbClr val="000000">
                              <a:alpha val="43137"/>
                            </a:srgbClr>
                          </a:outerShdw>
                        </a:effectLst>
                      </a:endParaRPr>
                    </a:p>
                  </a:txBody>
                  <a:tcP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P</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R</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O</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C</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E</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S</a:t>
                      </a:r>
                      <a:endParaRPr lang="cs-CZ" sz="2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bg1">
                            <a:lumMod val="75000"/>
                          </a:schemeClr>
                        </a:gs>
                        <a:gs pos="50000">
                          <a:schemeClr val="accent1">
                            <a:lumMod val="40000"/>
                            <a:lumOff val="60000"/>
                          </a:schemeClr>
                        </a:gs>
                        <a:gs pos="100000">
                          <a:schemeClr val="accent1"/>
                        </a:gs>
                      </a:gsLst>
                      <a:lin ang="18900000" scaled="1"/>
                      <a:tileRect/>
                    </a:gra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O</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R</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r>
              <a:tr h="540000">
                <a:tc>
                  <a:txBody>
                    <a:bodyPr/>
                    <a:lstStyle/>
                    <a:p>
                      <a:r>
                        <a:rPr lang="cs-CZ" sz="2400" dirty="0" smtClean="0">
                          <a:solidFill>
                            <a:srgbClr val="002060"/>
                          </a:solidFill>
                          <a:effectLst>
                            <a:outerShdw blurRad="38100" dist="38100" dir="2700000" algn="tl">
                              <a:srgbClr val="000000">
                                <a:alpha val="43137"/>
                              </a:srgbClr>
                            </a:outerShdw>
                          </a:effectLst>
                        </a:rPr>
                        <a:t>Přidání pohybu (HTML stránky)</a:t>
                      </a:r>
                      <a:endParaRPr lang="cs-CZ" sz="2400" dirty="0">
                        <a:solidFill>
                          <a:srgbClr val="002060"/>
                        </a:solidFill>
                        <a:effectLst>
                          <a:outerShdw blurRad="38100" dist="38100" dir="2700000" algn="tl">
                            <a:srgbClr val="000000">
                              <a:alpha val="43137"/>
                            </a:srgbClr>
                          </a:outerShdw>
                        </a:effectLst>
                      </a:endParaRPr>
                    </a:p>
                  </a:txBody>
                  <a:tcP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A</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N</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I</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M</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A</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C</a:t>
                      </a:r>
                      <a:endParaRPr lang="cs-CZ" sz="2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bg1">
                            <a:lumMod val="75000"/>
                          </a:schemeClr>
                        </a:gs>
                        <a:gs pos="50000">
                          <a:schemeClr val="accent1">
                            <a:lumMod val="40000"/>
                            <a:lumOff val="60000"/>
                          </a:schemeClr>
                        </a:gs>
                        <a:gs pos="100000">
                          <a:schemeClr val="accent1"/>
                        </a:gs>
                      </a:gsLst>
                      <a:lin ang="18900000" scaled="1"/>
                      <a:tileRect/>
                    </a:gra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E</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r>
              <a:tr h="540000">
                <a:tc>
                  <a:txBody>
                    <a:bodyPr/>
                    <a:lstStyle/>
                    <a:p>
                      <a:r>
                        <a:rPr lang="cs-CZ" sz="2400" dirty="0" smtClean="0">
                          <a:solidFill>
                            <a:srgbClr val="002060"/>
                          </a:solidFill>
                          <a:effectLst>
                            <a:outerShdw blurRad="38100" dist="38100" dir="2700000" algn="tl">
                              <a:srgbClr val="000000">
                                <a:alpha val="43137"/>
                              </a:srgbClr>
                            </a:outerShdw>
                          </a:effectLst>
                        </a:rPr>
                        <a:t>Soukromá síť v organizaci</a:t>
                      </a:r>
                      <a:endParaRPr lang="cs-CZ" sz="2400" dirty="0">
                        <a:solidFill>
                          <a:srgbClr val="002060"/>
                        </a:solidFill>
                        <a:effectLst>
                          <a:outerShdw blurRad="38100" dist="38100" dir="2700000" algn="tl">
                            <a:srgbClr val="000000">
                              <a:alpha val="43137"/>
                            </a:srgbClr>
                          </a:outerShdw>
                        </a:effectLst>
                      </a:endParaRPr>
                    </a:p>
                  </a:txBody>
                  <a:tcP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I</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N</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T</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R</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A</a:t>
                      </a:r>
                      <a:endParaRPr lang="cs-CZ" sz="2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bg1">
                            <a:lumMod val="75000"/>
                          </a:schemeClr>
                        </a:gs>
                        <a:gs pos="50000">
                          <a:schemeClr val="accent1">
                            <a:lumMod val="40000"/>
                            <a:lumOff val="60000"/>
                          </a:schemeClr>
                        </a:gs>
                        <a:gs pos="100000">
                          <a:schemeClr val="accent1"/>
                        </a:gs>
                      </a:gsLst>
                      <a:lin ang="18900000" scaled="1"/>
                      <a:tileRect/>
                    </a:gra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N</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E</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T</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r>
              <a:tr h="540000">
                <a:tc>
                  <a:txBody>
                    <a:bodyPr/>
                    <a:lstStyle/>
                    <a:p>
                      <a:r>
                        <a:rPr lang="cs-CZ" sz="2400" dirty="0" smtClean="0">
                          <a:solidFill>
                            <a:srgbClr val="002060"/>
                          </a:solidFill>
                          <a:effectLst>
                            <a:outerShdw blurRad="38100" dist="38100" dir="2700000" algn="tl">
                              <a:srgbClr val="000000">
                                <a:alpha val="43137"/>
                              </a:srgbClr>
                            </a:outerShdw>
                          </a:effectLst>
                        </a:rPr>
                        <a:t>Konektor na základní desce</a:t>
                      </a:r>
                      <a:endParaRPr lang="cs-CZ" sz="2400" dirty="0">
                        <a:solidFill>
                          <a:srgbClr val="002060"/>
                        </a:solidFill>
                        <a:effectLst>
                          <a:outerShdw blurRad="38100" dist="38100" dir="2700000" algn="tl">
                            <a:srgbClr val="000000">
                              <a:alpha val="43137"/>
                            </a:srgbClr>
                          </a:outerShdw>
                        </a:effectLst>
                      </a:endParaRPr>
                    </a:p>
                  </a:txBody>
                  <a:tcP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S</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L</a:t>
                      </a:r>
                      <a:endParaRPr lang="cs-CZ" sz="2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gradFill flip="none" rotWithShape="1">
                      <a:gsLst>
                        <a:gs pos="0">
                          <a:schemeClr val="bg1">
                            <a:lumMod val="75000"/>
                          </a:schemeClr>
                        </a:gs>
                        <a:gs pos="50000">
                          <a:schemeClr val="accent1">
                            <a:lumMod val="40000"/>
                            <a:lumOff val="60000"/>
                          </a:schemeClr>
                        </a:gs>
                        <a:gs pos="100000">
                          <a:schemeClr val="accent1"/>
                        </a:gs>
                      </a:gsLst>
                      <a:lin ang="18900000" scaled="1"/>
                      <a:tileRect/>
                    </a:gra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O</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r>
                        <a:rPr lang="cs-CZ" sz="2200" b="1" dirty="0" smtClean="0">
                          <a:solidFill>
                            <a:schemeClr val="bg1"/>
                          </a:solidFill>
                          <a:effectLst>
                            <a:outerShdw blurRad="38100" dist="38100" dir="2700000" algn="tl">
                              <a:srgbClr val="000000">
                                <a:alpha val="43137"/>
                              </a:srgbClr>
                            </a:outerShdw>
                          </a:effectLst>
                        </a:rPr>
                        <a:t>T</a:t>
                      </a: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solidFill>
                      <a:schemeClr val="bg2">
                        <a:lumMod val="50000"/>
                      </a:schemeClr>
                    </a:solid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cs-CZ" sz="2200" b="1" dirty="0">
                        <a:solidFill>
                          <a:schemeClr val="bg1"/>
                        </a:solidFill>
                        <a:effectLst>
                          <a:outerShdw blurRad="38100" dist="38100" dir="2700000" algn="tl">
                            <a:srgbClr val="000000">
                              <a:alpha val="43137"/>
                            </a:srgbClr>
                          </a:outerShdw>
                        </a:effectLst>
                      </a:endParaRPr>
                    </a:p>
                  </a:txBody>
                  <a:tcPr anchor="ctr">
                    <a:lnL w="12700" cap="flat" cmpd="sng" algn="ctr">
                      <a:solidFill>
                        <a:srgbClr val="004D86"/>
                      </a:solidFill>
                      <a:prstDash val="solid"/>
                      <a:round/>
                      <a:headEnd type="none" w="med" len="med"/>
                      <a:tailEnd type="none" w="med" len="med"/>
                    </a:lnL>
                    <a:lnR w="12700" cap="flat" cmpd="sng" algn="ctr">
                      <a:solidFill>
                        <a:srgbClr val="004D86"/>
                      </a:solidFill>
                      <a:prstDash val="solid"/>
                      <a:round/>
                      <a:headEnd type="none" w="med" len="med"/>
                      <a:tailEnd type="none" w="med" len="med"/>
                    </a:lnR>
                    <a:lnT w="12700" cap="flat" cmpd="sng" algn="ctr">
                      <a:solidFill>
                        <a:srgbClr val="004D86"/>
                      </a:solidFill>
                      <a:prstDash val="solid"/>
                      <a:round/>
                      <a:headEnd type="none" w="med" len="med"/>
                      <a:tailEnd type="none" w="med" len="med"/>
                    </a:lnT>
                    <a:lnB w="12700" cap="flat" cmpd="sng" algn="ctr">
                      <a:solidFill>
                        <a:srgbClr val="004D86"/>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41957843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tx1">
                <a:lumMod val="50000"/>
                <a:lumOff val="50000"/>
              </a:schemeClr>
            </a:gs>
            <a:gs pos="50000">
              <a:schemeClr val="accent1">
                <a:lumMod val="40000"/>
                <a:lumOff val="60000"/>
              </a:schemeClr>
            </a:gs>
            <a:gs pos="100000">
              <a:schemeClr val="bg1"/>
            </a:gs>
          </a:gsLst>
          <a:lin ang="18900000" scaled="1"/>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0525" y="260648"/>
            <a:ext cx="2649066" cy="34366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Obláček 1"/>
          <p:cNvSpPr/>
          <p:nvPr/>
        </p:nvSpPr>
        <p:spPr>
          <a:xfrm>
            <a:off x="321683" y="620688"/>
            <a:ext cx="5609812" cy="2716546"/>
          </a:xfrm>
          <a:prstGeom prst="cloudCallout">
            <a:avLst>
              <a:gd name="adj1" fmla="val 74378"/>
              <a:gd name="adj2" fmla="val 4141"/>
            </a:avLst>
          </a:prstGeom>
          <a:gradFill flip="none" rotWithShape="1">
            <a:gsLst>
              <a:gs pos="0">
                <a:srgbClr val="0070C0"/>
              </a:gs>
              <a:gs pos="50000">
                <a:srgbClr val="37A9FF"/>
              </a:gs>
              <a:gs pos="100000">
                <a:srgbClr val="71C2FF"/>
              </a:gs>
            </a:gsLst>
            <a:lin ang="2700000" scaled="1"/>
            <a:tileRect/>
          </a:gradFill>
          <a:ln>
            <a:solidFill>
              <a:srgbClr val="FFFF00"/>
            </a:solidFill>
          </a:ln>
        </p:spPr>
        <p:style>
          <a:lnRef idx="3">
            <a:schemeClr val="lt1"/>
          </a:lnRef>
          <a:fillRef idx="1">
            <a:schemeClr val="accent5"/>
          </a:fillRef>
          <a:effectRef idx="1">
            <a:schemeClr val="accent5"/>
          </a:effectRef>
          <a:fontRef idx="minor">
            <a:schemeClr val="lt1"/>
          </a:fontRef>
        </p:style>
        <p:txBody>
          <a:bodyPr rtlCol="0"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4400" b="1" dirty="0" smtClean="0">
                <a:ln w="11430"/>
                <a:solidFill>
                  <a:srgbClr val="FFFF00"/>
                </a:solidFill>
                <a:effectLst>
                  <a:outerShdw blurRad="50800" dist="39000" dir="5460000" algn="tl">
                    <a:srgbClr val="000000">
                      <a:alpha val="38000"/>
                    </a:srgbClr>
                  </a:outerShdw>
                </a:effectLst>
                <a:latin typeface="Lucida Handwriting" pitchFamily="66" charset="0"/>
              </a:rPr>
              <a:t>KAPITOLA  4</a:t>
            </a:r>
            <a:endParaRPr lang="cs-CZ" sz="4400" b="1" dirty="0">
              <a:ln w="11430"/>
              <a:solidFill>
                <a:srgbClr val="FFFF00"/>
              </a:solidFill>
              <a:effectLst>
                <a:outerShdw blurRad="50800" dist="39000" dir="5460000" algn="tl">
                  <a:srgbClr val="000000">
                    <a:alpha val="38000"/>
                  </a:srgbClr>
                </a:outerShdw>
              </a:effectLst>
              <a:latin typeface="Lucida Handwriting" pitchFamily="66" charset="0"/>
            </a:endParaRPr>
          </a:p>
        </p:txBody>
      </p:sp>
      <p:sp>
        <p:nvSpPr>
          <p:cNvPr id="3" name="Vodorovný svitek 2"/>
          <p:cNvSpPr/>
          <p:nvPr/>
        </p:nvSpPr>
        <p:spPr>
          <a:xfrm>
            <a:off x="533903" y="3933056"/>
            <a:ext cx="8136904" cy="2808312"/>
          </a:xfrm>
          <a:prstGeom prst="horizontalScroll">
            <a:avLst/>
          </a:prstGeom>
          <a:solidFill>
            <a:schemeClr val="accent4">
              <a:lumMod val="40000"/>
              <a:lumOff val="6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5400" b="1" dirty="0" smtClean="0">
                <a:solidFill>
                  <a:srgbClr val="4C5A6A">
                    <a:lumMod val="75000"/>
                  </a:srgbClr>
                </a:solidFill>
                <a:effectLst>
                  <a:outerShdw blurRad="38100" dist="38100" dir="2700000" algn="tl">
                    <a:srgbClr val="000000">
                      <a:alpha val="43137"/>
                    </a:srgbClr>
                  </a:outerShdw>
                </a:effectLst>
                <a:latin typeface="Georgia" pitchFamily="18" charset="0"/>
              </a:rPr>
              <a:t>MECHANICKÉ KALKULÁTORY</a:t>
            </a:r>
            <a:endParaRPr lang="cs-CZ" sz="5400" b="1" dirty="0">
              <a:solidFill>
                <a:srgbClr val="4C5A6A">
                  <a:lumMod val="75000"/>
                </a:srgbClr>
              </a:solidFill>
              <a:effectLst>
                <a:outerShdw blurRad="38100" dist="38100" dir="2700000" algn="tl">
                  <a:srgbClr val="000000">
                    <a:alpha val="43137"/>
                  </a:srgbClr>
                </a:outerShdw>
              </a:effectLst>
              <a:latin typeface="Georgia" pitchFamily="18" charset="0"/>
            </a:endParaRPr>
          </a:p>
        </p:txBody>
      </p:sp>
    </p:spTree>
    <p:extLst>
      <p:ext uri="{BB962C8B-B14F-4D97-AF65-F5344CB8AC3E}">
        <p14:creationId xmlns:p14="http://schemas.microsoft.com/office/powerpoint/2010/main" val="5133943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3" name="Podnadpis 2"/>
          <p:cNvSpPr>
            <a:spLocks noGrp="1"/>
          </p:cNvSpPr>
          <p:nvPr>
            <p:ph type="subTitle" idx="1"/>
          </p:nvPr>
        </p:nvSpPr>
        <p:spPr>
          <a:xfrm>
            <a:off x="-7055" y="3789040"/>
            <a:ext cx="5508104" cy="2924944"/>
          </a:xfrm>
        </p:spPr>
        <p:txBody>
          <a:bodyPr anchor="ctr">
            <a:noAutofit/>
          </a:bodyPr>
          <a:lstStyle/>
          <a:p>
            <a:pPr marL="457200" indent="-457200" algn="l">
              <a:buFont typeface="Wingdings" pitchFamily="2" charset="2"/>
              <a:buChar char="q"/>
            </a:pPr>
            <a:r>
              <a:rPr lang="cs-CZ" sz="2200" dirty="0" smtClean="0">
                <a:solidFill>
                  <a:schemeClr val="bg1"/>
                </a:solidFill>
              </a:rPr>
              <a:t>pozoruhodný </a:t>
            </a:r>
            <a:r>
              <a:rPr lang="cs-CZ" sz="2200" dirty="0">
                <a:solidFill>
                  <a:schemeClr val="bg1"/>
                </a:solidFill>
              </a:rPr>
              <a:t>řecký stroj, jenž byl </a:t>
            </a:r>
            <a:r>
              <a:rPr lang="cs-CZ" sz="2200" dirty="0" smtClean="0">
                <a:solidFill>
                  <a:schemeClr val="bg1"/>
                </a:solidFill>
              </a:rPr>
              <a:t/>
            </a:r>
            <a:br>
              <a:rPr lang="cs-CZ" sz="2200" dirty="0" smtClean="0">
                <a:solidFill>
                  <a:schemeClr val="bg1"/>
                </a:solidFill>
              </a:rPr>
            </a:br>
            <a:r>
              <a:rPr lang="cs-CZ" sz="2200" dirty="0" smtClean="0">
                <a:solidFill>
                  <a:schemeClr val="bg1"/>
                </a:solidFill>
              </a:rPr>
              <a:t>objeven </a:t>
            </a:r>
            <a:r>
              <a:rPr lang="cs-CZ" sz="2200" dirty="0">
                <a:solidFill>
                  <a:schemeClr val="bg1"/>
                </a:solidFill>
              </a:rPr>
              <a:t>v roce 1902 a skládal se </a:t>
            </a:r>
            <a:r>
              <a:rPr lang="cs-CZ" sz="2200" dirty="0" smtClean="0">
                <a:solidFill>
                  <a:schemeClr val="bg1"/>
                </a:solidFill>
              </a:rPr>
              <a:t/>
            </a:r>
            <a:br>
              <a:rPr lang="cs-CZ" sz="2200" dirty="0" smtClean="0">
                <a:solidFill>
                  <a:schemeClr val="bg1"/>
                </a:solidFill>
              </a:rPr>
            </a:br>
            <a:r>
              <a:rPr lang="cs-CZ" sz="2200" dirty="0" smtClean="0">
                <a:solidFill>
                  <a:schemeClr val="bg1"/>
                </a:solidFill>
              </a:rPr>
              <a:t>z </a:t>
            </a:r>
            <a:r>
              <a:rPr lang="cs-CZ" sz="2200" dirty="0">
                <a:solidFill>
                  <a:schemeClr val="bg1"/>
                </a:solidFill>
              </a:rPr>
              <a:t>37 ozubených koleček zasazených </a:t>
            </a:r>
            <a:r>
              <a:rPr lang="cs-CZ" sz="2200" dirty="0" smtClean="0">
                <a:solidFill>
                  <a:schemeClr val="bg1"/>
                </a:solidFill>
              </a:rPr>
              <a:t> do bedýnky, byl </a:t>
            </a:r>
            <a:r>
              <a:rPr lang="cs-CZ" sz="2200" dirty="0">
                <a:solidFill>
                  <a:schemeClr val="bg1"/>
                </a:solidFill>
              </a:rPr>
              <a:t>sestrojen již kolem roku </a:t>
            </a:r>
            <a:r>
              <a:rPr lang="cs-CZ" sz="2200" dirty="0" smtClean="0">
                <a:solidFill>
                  <a:schemeClr val="bg1"/>
                </a:solidFill>
              </a:rPr>
              <a:t> </a:t>
            </a:r>
            <a:br>
              <a:rPr lang="cs-CZ" sz="2200" dirty="0" smtClean="0">
                <a:solidFill>
                  <a:schemeClr val="bg1"/>
                </a:solidFill>
              </a:rPr>
            </a:br>
            <a:r>
              <a:rPr lang="cs-CZ" sz="2200" dirty="0" smtClean="0">
                <a:solidFill>
                  <a:schemeClr val="bg1"/>
                </a:solidFill>
              </a:rPr>
              <a:t>150 </a:t>
            </a:r>
            <a:r>
              <a:rPr lang="cs-CZ" sz="2200" dirty="0">
                <a:solidFill>
                  <a:schemeClr val="bg1"/>
                </a:solidFill>
              </a:rPr>
              <a:t>př. n. l</a:t>
            </a:r>
            <a:r>
              <a:rPr lang="cs-CZ" sz="2200" dirty="0" smtClean="0">
                <a:solidFill>
                  <a:schemeClr val="bg1"/>
                </a:solidFill>
              </a:rPr>
              <a:t>.</a:t>
            </a:r>
          </a:p>
          <a:p>
            <a:pPr marL="457200" indent="-457200" algn="l">
              <a:buFont typeface="Wingdings" pitchFamily="2" charset="2"/>
              <a:buChar char="q"/>
            </a:pPr>
            <a:r>
              <a:rPr lang="cs-CZ" sz="2200" dirty="0" smtClean="0">
                <a:solidFill>
                  <a:schemeClr val="bg1"/>
                </a:solidFill>
              </a:rPr>
              <a:t>Uměl </a:t>
            </a:r>
            <a:r>
              <a:rPr lang="cs-CZ" sz="2200" dirty="0">
                <a:solidFill>
                  <a:schemeClr val="bg1"/>
                </a:solidFill>
              </a:rPr>
              <a:t>přesně zaznamenávat pohyby Slunce a Měsíce, počítal se dvěma kalendáři a také uměl například předpovídat zatmění</a:t>
            </a:r>
            <a:r>
              <a:rPr lang="cs-CZ" sz="2200" dirty="0">
                <a:solidFill>
                  <a:schemeClr val="bg1"/>
                </a:solidFill>
                <a:effectLst>
                  <a:outerShdw blurRad="38100" dist="38100" dir="2700000" algn="tl">
                    <a:srgbClr val="000000">
                      <a:alpha val="43137"/>
                    </a:srgbClr>
                  </a:outerShdw>
                </a:effectLst>
              </a:rPr>
              <a:t>.</a:t>
            </a:r>
            <a:endParaRPr lang="cs-CZ" sz="2200" dirty="0">
              <a:solidFill>
                <a:schemeClr val="bg1"/>
              </a:solidFill>
              <a:effectLst>
                <a:outerShdw blurRad="38100" dist="38100" dir="2700000" algn="tl">
                  <a:srgbClr val="000000">
                    <a:alpha val="43137"/>
                  </a:srgbClr>
                </a:outerShdw>
              </a:effectLst>
              <a:cs typeface="Times New Roman" pitchFamily="18" charset="0"/>
            </a:endParaRPr>
          </a:p>
        </p:txBody>
      </p:sp>
      <p:pic>
        <p:nvPicPr>
          <p:cNvPr id="2050" name="Picture 2" descr="http://www.pocitacprozeny.cz/images/ozubeneckopi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9918" y="1474477"/>
            <a:ext cx="3482422" cy="275691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Lst>
        </p:spPr>
      </p:pic>
      <p:sp>
        <p:nvSpPr>
          <p:cNvPr id="5" name="Nadpis 1"/>
          <p:cNvSpPr txBox="1">
            <a:spLocks/>
          </p:cNvSpPr>
          <p:nvPr/>
        </p:nvSpPr>
        <p:spPr>
          <a:xfrm>
            <a:off x="2880000" y="144000"/>
            <a:ext cx="6116216" cy="1332000"/>
          </a:xfrm>
          <a:prstGeom prst="rect">
            <a:avLst/>
          </a:prstGeom>
          <a:solidFill>
            <a:srgbClr val="0070C0"/>
          </a:solidFill>
        </p:spPr>
        <p:txBody>
          <a:bodyPr vert="horz" lIns="91440" tIns="45720" rIns="91440" bIns="45720" rtlCol="0" anchor="ctr">
            <a:noAutofit/>
            <a:scene3d>
              <a:camera prst="orthographicFront"/>
              <a:lightRig rig="glow" dir="tl">
                <a:rot lat="0" lon="0" rev="5400000"/>
              </a:lightRig>
            </a:scene3d>
            <a:sp3d contourW="12700">
              <a:bevelT w="25400" h="25400"/>
              <a:contourClr>
                <a:schemeClr val="accent6">
                  <a:shade val="73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b="1" dirty="0" smtClean="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rPr>
              <a:t>MECHANICKÉ KALKULÁTORY</a:t>
            </a:r>
            <a:endParaRPr lang="cs-CZ" b="1" dirty="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8" name="TextovéPole 7"/>
          <p:cNvSpPr txBox="1"/>
          <p:nvPr/>
        </p:nvSpPr>
        <p:spPr>
          <a:xfrm>
            <a:off x="5539918" y="4437112"/>
            <a:ext cx="3482422" cy="2123658"/>
          </a:xfrm>
          <a:prstGeom prst="rect">
            <a:avLst/>
          </a:prstGeom>
          <a:solidFill>
            <a:schemeClr val="accent5">
              <a:lumMod val="75000"/>
            </a:schemeClr>
          </a:solidFill>
        </p:spPr>
        <p:txBody>
          <a:bodyPr wrap="square" rtlCol="0">
            <a:spAutoFit/>
          </a:bodyPr>
          <a:lstStyle/>
          <a:p>
            <a:pPr algn="ctr"/>
            <a:r>
              <a:rPr lang="cs-CZ" sz="2200" b="1" dirty="0" smtClean="0">
                <a:solidFill>
                  <a:srgbClr val="FFFF00"/>
                </a:solidFill>
                <a:effectLst>
                  <a:outerShdw blurRad="38100" dist="38100" dir="2700000" algn="tl">
                    <a:srgbClr val="000000">
                      <a:alpha val="43137"/>
                    </a:srgbClr>
                  </a:outerShdw>
                </a:effectLst>
              </a:rPr>
              <a:t>ANTIKYTHÉRSKÝ MECHANISMUS </a:t>
            </a:r>
            <a:r>
              <a:rPr lang="cs-CZ" sz="2200" dirty="0" smtClean="0">
                <a:solidFill>
                  <a:srgbClr val="FFFF00"/>
                </a:solidFill>
                <a:effectLst>
                  <a:outerShdw blurRad="38100" dist="38100" dir="2700000" algn="tl">
                    <a:srgbClr val="000000">
                      <a:alpha val="43137"/>
                    </a:srgbClr>
                  </a:outerShdw>
                </a:effectLst>
              </a:rPr>
              <a:t>(podle řeckého ostrova </a:t>
            </a:r>
            <a:r>
              <a:rPr lang="cs-CZ" sz="2200" dirty="0" err="1" smtClean="0">
                <a:solidFill>
                  <a:srgbClr val="FFFF00"/>
                </a:solidFill>
                <a:effectLst>
                  <a:outerShdw blurRad="38100" dist="38100" dir="2700000" algn="tl">
                    <a:srgbClr val="000000">
                      <a:alpha val="43137"/>
                    </a:srgbClr>
                  </a:outerShdw>
                </a:effectLst>
              </a:rPr>
              <a:t>Antikythéros</a:t>
            </a:r>
            <a:r>
              <a:rPr lang="cs-CZ" sz="2200" dirty="0" smtClean="0">
                <a:solidFill>
                  <a:srgbClr val="FFFF00"/>
                </a:solidFill>
                <a:effectLst>
                  <a:outerShdw blurRad="38100" dist="38100" dir="2700000" algn="tl">
                    <a:srgbClr val="000000">
                      <a:alpha val="43137"/>
                    </a:srgbClr>
                  </a:outerShdw>
                </a:effectLst>
              </a:rPr>
              <a:t>, kde byl objeven vrak  římské lodi potopené roku 67 př. n. l.)</a:t>
            </a:r>
            <a:endParaRPr lang="cs-CZ" sz="2200" dirty="0">
              <a:solidFill>
                <a:srgbClr val="FFFF00"/>
              </a:solidFill>
              <a:effectLst>
                <a:outerShdw blurRad="38100" dist="38100" dir="2700000" algn="tl">
                  <a:srgbClr val="000000">
                    <a:alpha val="43137"/>
                  </a:srgbClr>
                </a:outerShdw>
              </a:effectLst>
            </a:endParaRPr>
          </a:p>
        </p:txBody>
      </p:sp>
      <p:sp>
        <p:nvSpPr>
          <p:cNvPr id="4" name="TextovéPole 3"/>
          <p:cNvSpPr txBox="1"/>
          <p:nvPr/>
        </p:nvSpPr>
        <p:spPr>
          <a:xfrm>
            <a:off x="755576" y="2852936"/>
            <a:ext cx="4784342" cy="830997"/>
          </a:xfrm>
          <a:prstGeom prst="rect">
            <a:avLst/>
          </a:prstGeom>
          <a:noFill/>
        </p:spPr>
        <p:txBody>
          <a:bodyPr wrap="square" rtlCol="0">
            <a:spAutoFit/>
          </a:bodyPr>
          <a:lstStyle/>
          <a:p>
            <a:pPr algn="ctr"/>
            <a:r>
              <a:rPr lang="cs-CZ" sz="2400" dirty="0" smtClean="0">
                <a:solidFill>
                  <a:srgbClr val="FFFF00"/>
                </a:solidFill>
                <a:effectLst>
                  <a:outerShdw blurRad="38100" dist="38100" dir="2700000" algn="tl">
                    <a:srgbClr val="000000">
                      <a:alpha val="43137"/>
                    </a:srgbClr>
                  </a:outerShdw>
                </a:effectLst>
              </a:rPr>
              <a:t>- </a:t>
            </a:r>
            <a:r>
              <a:rPr lang="cs-CZ" sz="2400" b="1" dirty="0" smtClean="0">
                <a:solidFill>
                  <a:srgbClr val="FFFF00"/>
                </a:solidFill>
                <a:effectLst>
                  <a:outerShdw blurRad="38100" dist="38100" dir="2700000" algn="tl">
                    <a:srgbClr val="000000">
                      <a:alpha val="43137"/>
                    </a:srgbClr>
                  </a:outerShdw>
                </a:effectLst>
              </a:rPr>
              <a:t>první </a:t>
            </a:r>
            <a:r>
              <a:rPr lang="cs-CZ" sz="2400" b="1" dirty="0">
                <a:solidFill>
                  <a:srgbClr val="FFFF00"/>
                </a:solidFill>
                <a:effectLst>
                  <a:outerShdw blurRad="38100" dist="38100" dir="2700000" algn="tl">
                    <a:srgbClr val="000000">
                      <a:alpha val="43137"/>
                    </a:srgbClr>
                  </a:outerShdw>
                </a:effectLst>
              </a:rPr>
              <a:t>mechanické zařízení, které patrně sloužilo </a:t>
            </a:r>
            <a:r>
              <a:rPr lang="cs-CZ" sz="2400" b="1" dirty="0" smtClean="0">
                <a:solidFill>
                  <a:srgbClr val="FFFF00"/>
                </a:solidFill>
                <a:effectLst>
                  <a:outerShdw blurRad="38100" dist="38100" dir="2700000" algn="tl">
                    <a:srgbClr val="000000">
                      <a:alpha val="43137"/>
                    </a:srgbClr>
                  </a:outerShdw>
                </a:effectLst>
              </a:rPr>
              <a:t>k výpočtům</a:t>
            </a:r>
            <a:endParaRPr lang="cs-CZ" b="1" dirty="0">
              <a:solidFill>
                <a:srgbClr val="FFFF00"/>
              </a:solidFill>
            </a:endParaRPr>
          </a:p>
        </p:txBody>
      </p:sp>
      <p:sp>
        <p:nvSpPr>
          <p:cNvPr id="9" name="TextovéPole 8"/>
          <p:cNvSpPr txBox="1"/>
          <p:nvPr/>
        </p:nvSpPr>
        <p:spPr>
          <a:xfrm>
            <a:off x="2771579" y="1700808"/>
            <a:ext cx="2744683" cy="1077218"/>
          </a:xfrm>
          <a:prstGeom prst="rect">
            <a:avLst/>
          </a:prstGeom>
          <a:noFill/>
        </p:spPr>
        <p:txBody>
          <a:bodyPr wrap="square" rtlCol="0">
            <a:spAutoFit/>
          </a:bodyPr>
          <a:lstStyle/>
          <a:p>
            <a:pPr algn="ctr"/>
            <a:r>
              <a:rPr lang="cs-CZ"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Mechanismus z </a:t>
            </a:r>
            <a:r>
              <a:rPr lang="cs-CZ" sz="32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Antikythéry</a:t>
            </a:r>
            <a:r>
              <a:rPr lang="cs-CZ"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p>
        </p:txBody>
      </p:sp>
    </p:spTree>
    <p:extLst>
      <p:ext uri="{BB962C8B-B14F-4D97-AF65-F5344CB8AC3E}">
        <p14:creationId xmlns:p14="http://schemas.microsoft.com/office/powerpoint/2010/main" val="28902619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2880000" y="144000"/>
            <a:ext cx="6116216" cy="1332000"/>
          </a:xfrm>
          <a:solidFill>
            <a:srgbClr val="0070C0"/>
          </a:solidFill>
        </p:spPr>
        <p:txBody>
          <a:bodyPr anchor="ctr">
            <a:noAutofit/>
            <a:scene3d>
              <a:camera prst="orthographicFront"/>
              <a:lightRig rig="glow" dir="tl">
                <a:rot lat="0" lon="0" rev="5400000"/>
              </a:lightRig>
            </a:scene3d>
            <a:sp3d contourW="12700">
              <a:bevelT w="25400" h="25400"/>
              <a:contourClr>
                <a:schemeClr val="accent6">
                  <a:shade val="73000"/>
                </a:schemeClr>
              </a:contourClr>
            </a:sp3d>
          </a:bodyPr>
          <a:lstStyle/>
          <a:p>
            <a:r>
              <a:rPr lang="cs-CZ" b="1" dirty="0" smtClean="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rPr>
              <a:t>MECHANICKÉ KALKULÁTORY</a:t>
            </a:r>
            <a:endParaRPr lang="cs-CZ" b="1" dirty="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5" name="TextovéPole 4"/>
          <p:cNvSpPr txBox="1"/>
          <p:nvPr/>
        </p:nvSpPr>
        <p:spPr>
          <a:xfrm>
            <a:off x="2820048" y="2060936"/>
            <a:ext cx="3508470" cy="1569660"/>
          </a:xfrm>
          <a:prstGeom prst="rect">
            <a:avLst/>
          </a:prstGeom>
          <a:noFill/>
        </p:spPr>
        <p:txBody>
          <a:bodyPr wrap="square" rtlCol="0">
            <a:spAutoFit/>
          </a:bodyPr>
          <a:lstStyle/>
          <a:p>
            <a:pPr algn="ctr"/>
            <a:r>
              <a:rPr lang="cs-CZ" sz="2400" dirty="0">
                <a:solidFill>
                  <a:srgbClr val="FFFF00"/>
                </a:solidFill>
                <a:effectLst>
                  <a:outerShdw blurRad="38100" dist="38100" dir="2700000" algn="tl">
                    <a:srgbClr val="000000">
                      <a:alpha val="43137"/>
                    </a:srgbClr>
                  </a:outerShdw>
                </a:effectLst>
              </a:rPr>
              <a:t>byl německý polyhistor a především </a:t>
            </a:r>
            <a:r>
              <a:rPr lang="cs-CZ" sz="2400" b="1" dirty="0">
                <a:solidFill>
                  <a:srgbClr val="FFFF00"/>
                </a:solidFill>
                <a:effectLst>
                  <a:outerShdw blurRad="38100" dist="38100" dir="2700000" algn="tl">
                    <a:srgbClr val="000000">
                      <a:alpha val="43137"/>
                    </a:srgbClr>
                  </a:outerShdw>
                </a:effectLst>
              </a:rPr>
              <a:t>konstruktér prvního mechanického kalkulátoru</a:t>
            </a:r>
            <a:r>
              <a:rPr lang="cs-CZ" sz="2400" b="1" dirty="0" smtClean="0">
                <a:solidFill>
                  <a:srgbClr val="FFFF00"/>
                </a:solidFill>
                <a:effectLst>
                  <a:outerShdw blurRad="38100" dist="38100" dir="2700000" algn="tl">
                    <a:srgbClr val="000000">
                      <a:alpha val="43137"/>
                    </a:srgbClr>
                  </a:outerShdw>
                </a:effectLst>
              </a:rPr>
              <a:t>.</a:t>
            </a:r>
            <a:endParaRPr lang="cs-CZ" sz="2000" b="1" dirty="0">
              <a:solidFill>
                <a:srgbClr val="FFFF00"/>
              </a:solidFill>
              <a:effectLst>
                <a:outerShdw blurRad="38100" dist="38100" dir="2700000" algn="tl">
                  <a:srgbClr val="000000">
                    <a:alpha val="43137"/>
                  </a:srgbClr>
                </a:outerShdw>
              </a:effectLst>
            </a:endParaRPr>
          </a:p>
        </p:txBody>
      </p:sp>
      <p:sp>
        <p:nvSpPr>
          <p:cNvPr id="8" name="TextovéPole 7"/>
          <p:cNvSpPr txBox="1"/>
          <p:nvPr/>
        </p:nvSpPr>
        <p:spPr>
          <a:xfrm>
            <a:off x="2769663" y="1484784"/>
            <a:ext cx="3530530" cy="584775"/>
          </a:xfrm>
          <a:prstGeom prst="rect">
            <a:avLst/>
          </a:prstGeom>
          <a:noFill/>
        </p:spPr>
        <p:txBody>
          <a:bodyPr wrap="square" rtlCol="0">
            <a:spAutoFit/>
          </a:bodyPr>
          <a:lstStyle/>
          <a:p>
            <a:pPr algn="ctr"/>
            <a:r>
              <a:rPr lang="cs-CZ"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Wilhelm </a:t>
            </a:r>
            <a:r>
              <a:rPr lang="cs-CZ" sz="32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Schickard</a:t>
            </a:r>
            <a:endParaRPr lang="cs-CZ"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1026" name="Picture 2" descr="Soubor:Wilhelm Schickar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8698" y="1582954"/>
            <a:ext cx="2590506" cy="3145614"/>
          </a:xfrm>
          <a:prstGeom prst="rect">
            <a:avLst/>
          </a:prstGeom>
          <a:noFill/>
          <a:ln>
            <a:noFill/>
          </a:ln>
          <a:effectLst>
            <a:glow rad="139700">
              <a:schemeClr val="accent5">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Lst>
        </p:spPr>
      </p:pic>
      <p:pic>
        <p:nvPicPr>
          <p:cNvPr id="1028" name="Picture 4" descr="http://upload.wikimedia.org/wikipedia/commons/thumb/c/c2/Rechenmaschine_wilhelm_schickard.png/220px-Rechenmaschine_wilhelm_schickard.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4" y="2998403"/>
            <a:ext cx="2832249" cy="3784916"/>
          </a:xfrm>
          <a:prstGeom prst="rect">
            <a:avLst/>
          </a:prstGeom>
          <a:noFill/>
          <a:effectLst>
            <a:glow rad="139700">
              <a:schemeClr val="accent6">
                <a:satMod val="175000"/>
                <a:alpha val="40000"/>
              </a:schemeClr>
            </a:glow>
          </a:effectLst>
          <a:extLst>
            <a:ext uri="{909E8E84-426E-40DD-AFC4-6F175D3DCCD1}">
              <a14:hiddenFill xmlns:a14="http://schemas.microsoft.com/office/drawing/2010/main">
                <a:solidFill>
                  <a:srgbClr val="FFFFFF"/>
                </a:solidFill>
              </a14:hiddenFill>
            </a:ext>
          </a:extLst>
        </p:spPr>
      </p:pic>
      <p:sp>
        <p:nvSpPr>
          <p:cNvPr id="6" name="TextovéPole 5"/>
          <p:cNvSpPr txBox="1"/>
          <p:nvPr/>
        </p:nvSpPr>
        <p:spPr>
          <a:xfrm>
            <a:off x="1909987" y="6382419"/>
            <a:ext cx="4966270" cy="430887"/>
          </a:xfrm>
          <a:prstGeom prst="rect">
            <a:avLst/>
          </a:prstGeom>
          <a:solidFill>
            <a:schemeClr val="bg1"/>
          </a:solidFill>
          <a:effectLst>
            <a:glow rad="139700">
              <a:schemeClr val="accent6">
                <a:satMod val="175000"/>
                <a:alpha val="40000"/>
              </a:schemeClr>
            </a:glow>
          </a:effectLst>
        </p:spPr>
        <p:txBody>
          <a:bodyPr wrap="square" rtlCol="0">
            <a:spAutoFit/>
          </a:bodyPr>
          <a:lstStyle/>
          <a:p>
            <a:r>
              <a:rPr lang="de-DE" sz="2200" b="1" dirty="0" err="1"/>
              <a:t>Originální</a:t>
            </a:r>
            <a:r>
              <a:rPr lang="de-DE" sz="2200" b="1" dirty="0"/>
              <a:t> </a:t>
            </a:r>
            <a:r>
              <a:rPr lang="de-DE" sz="2200" b="1" dirty="0" err="1"/>
              <a:t>Schickardův</a:t>
            </a:r>
            <a:r>
              <a:rPr lang="de-DE" sz="2200" b="1" dirty="0"/>
              <a:t> </a:t>
            </a:r>
            <a:r>
              <a:rPr lang="de-DE" sz="2200" b="1" dirty="0" err="1"/>
              <a:t>nákres</a:t>
            </a:r>
            <a:r>
              <a:rPr lang="de-DE" sz="2200" b="1" dirty="0"/>
              <a:t> </a:t>
            </a:r>
            <a:r>
              <a:rPr lang="de-DE" sz="2200" b="1" dirty="0" err="1"/>
              <a:t>jeho</a:t>
            </a:r>
            <a:r>
              <a:rPr lang="de-DE" sz="2200" b="1" dirty="0"/>
              <a:t> </a:t>
            </a:r>
            <a:r>
              <a:rPr lang="de-DE" sz="2200" b="1" dirty="0" err="1"/>
              <a:t>stroje</a:t>
            </a:r>
            <a:endParaRPr lang="cs-CZ" sz="2200" b="1" dirty="0"/>
          </a:p>
        </p:txBody>
      </p:sp>
      <p:sp>
        <p:nvSpPr>
          <p:cNvPr id="7" name="TextovéPole 6"/>
          <p:cNvSpPr txBox="1"/>
          <p:nvPr/>
        </p:nvSpPr>
        <p:spPr>
          <a:xfrm>
            <a:off x="3107044" y="3630596"/>
            <a:ext cx="6012160" cy="2616101"/>
          </a:xfrm>
          <a:prstGeom prst="rect">
            <a:avLst/>
          </a:prstGeom>
          <a:noFill/>
        </p:spPr>
        <p:txBody>
          <a:bodyPr wrap="square" rtlCol="0">
            <a:spAutoFit/>
          </a:bodyPr>
          <a:lstStyle/>
          <a:p>
            <a:pPr marL="342900" indent="-342900">
              <a:spcAft>
                <a:spcPts val="600"/>
              </a:spcAft>
              <a:buFont typeface="Wingdings" pitchFamily="2" charset="2"/>
              <a:buChar char="Ø"/>
            </a:pPr>
            <a:r>
              <a:rPr lang="cs-CZ" sz="2200" b="1" dirty="0" smtClean="0">
                <a:solidFill>
                  <a:schemeClr val="bg1"/>
                </a:solidFill>
              </a:rPr>
              <a:t>pochází z roku 1623 </a:t>
            </a:r>
          </a:p>
          <a:p>
            <a:pPr marL="342900" indent="-342900">
              <a:spcAft>
                <a:spcPts val="600"/>
              </a:spcAft>
              <a:buFont typeface="Wingdings" pitchFamily="2" charset="2"/>
              <a:buChar char="Ø"/>
            </a:pPr>
            <a:r>
              <a:rPr lang="cs-CZ" sz="2200" dirty="0" smtClean="0">
                <a:solidFill>
                  <a:schemeClr val="bg1"/>
                </a:solidFill>
              </a:rPr>
              <a:t>byl sestaven z </a:t>
            </a:r>
            <a:r>
              <a:rPr lang="cs-CZ" sz="2200" dirty="0">
                <a:solidFill>
                  <a:schemeClr val="bg1"/>
                </a:solidFill>
              </a:rPr>
              <a:t>ozubených </a:t>
            </a:r>
            <a:r>
              <a:rPr lang="cs-CZ" sz="2200" dirty="0" smtClean="0">
                <a:solidFill>
                  <a:schemeClr val="bg1"/>
                </a:solidFill>
              </a:rPr>
              <a:t/>
            </a:r>
            <a:br>
              <a:rPr lang="cs-CZ" sz="2200" dirty="0" smtClean="0">
                <a:solidFill>
                  <a:schemeClr val="bg1"/>
                </a:solidFill>
              </a:rPr>
            </a:br>
            <a:r>
              <a:rPr lang="cs-CZ" sz="2200" dirty="0" smtClean="0">
                <a:solidFill>
                  <a:schemeClr val="bg1"/>
                </a:solidFill>
              </a:rPr>
              <a:t>koleček z </a:t>
            </a:r>
            <a:r>
              <a:rPr lang="cs-CZ" sz="2200" dirty="0">
                <a:solidFill>
                  <a:schemeClr val="bg1"/>
                </a:solidFill>
              </a:rPr>
              <a:t>hodinových </a:t>
            </a:r>
            <a:r>
              <a:rPr lang="cs-CZ" sz="2200" dirty="0" smtClean="0">
                <a:solidFill>
                  <a:schemeClr val="bg1"/>
                </a:solidFill>
              </a:rPr>
              <a:t/>
            </a:r>
            <a:br>
              <a:rPr lang="cs-CZ" sz="2200" dirty="0" smtClean="0">
                <a:solidFill>
                  <a:schemeClr val="bg1"/>
                </a:solidFill>
              </a:rPr>
            </a:br>
            <a:r>
              <a:rPr lang="cs-CZ" sz="2200" dirty="0" smtClean="0">
                <a:solidFill>
                  <a:schemeClr val="bg1"/>
                </a:solidFill>
              </a:rPr>
              <a:t>strojků </a:t>
            </a:r>
            <a:r>
              <a:rPr lang="cs-CZ" sz="2200" dirty="0">
                <a:solidFill>
                  <a:schemeClr val="bg1"/>
                </a:solidFill>
              </a:rPr>
              <a:t>(proto bývá nazýván „počítací hodiny“). </a:t>
            </a:r>
            <a:endParaRPr lang="cs-CZ" sz="2200" dirty="0" smtClean="0">
              <a:solidFill>
                <a:schemeClr val="bg1"/>
              </a:solidFill>
            </a:endParaRPr>
          </a:p>
          <a:p>
            <a:pPr marL="342900" indent="-342900">
              <a:spcAft>
                <a:spcPts val="600"/>
              </a:spcAft>
              <a:buFont typeface="Wingdings" pitchFamily="2" charset="2"/>
              <a:buChar char="Ø"/>
            </a:pPr>
            <a:r>
              <a:rPr lang="cs-CZ" sz="2200" dirty="0" smtClean="0">
                <a:solidFill>
                  <a:schemeClr val="bg1"/>
                </a:solidFill>
              </a:rPr>
              <a:t>Uměl </a:t>
            </a:r>
            <a:r>
              <a:rPr lang="cs-CZ" sz="2200" dirty="0">
                <a:solidFill>
                  <a:schemeClr val="bg1"/>
                </a:solidFill>
              </a:rPr>
              <a:t>sčítat a odčítat šesticiferná čísla a měl být prakticky použit Johannem Keplerem </a:t>
            </a:r>
            <a:r>
              <a:rPr lang="cs-CZ" sz="2200" dirty="0" smtClean="0">
                <a:solidFill>
                  <a:schemeClr val="bg1"/>
                </a:solidFill>
              </a:rPr>
              <a:t/>
            </a:r>
            <a:br>
              <a:rPr lang="cs-CZ" sz="2200" dirty="0" smtClean="0">
                <a:solidFill>
                  <a:schemeClr val="bg1"/>
                </a:solidFill>
              </a:rPr>
            </a:br>
            <a:r>
              <a:rPr lang="cs-CZ" sz="2200" dirty="0" smtClean="0">
                <a:solidFill>
                  <a:schemeClr val="bg1"/>
                </a:solidFill>
              </a:rPr>
              <a:t>při  astronomických </a:t>
            </a:r>
            <a:r>
              <a:rPr lang="cs-CZ" sz="2200" dirty="0">
                <a:solidFill>
                  <a:schemeClr val="bg1"/>
                </a:solidFill>
              </a:rPr>
              <a:t>výpočtech.</a:t>
            </a:r>
          </a:p>
        </p:txBody>
      </p:sp>
    </p:spTree>
    <p:extLst>
      <p:ext uri="{BB962C8B-B14F-4D97-AF65-F5344CB8AC3E}">
        <p14:creationId xmlns:p14="http://schemas.microsoft.com/office/powerpoint/2010/main" val="19026054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2880000" y="144000"/>
            <a:ext cx="6116216" cy="1332000"/>
          </a:xfrm>
          <a:solidFill>
            <a:srgbClr val="0070C0"/>
          </a:solidFill>
        </p:spPr>
        <p:txBody>
          <a:bodyPr anchor="ctr">
            <a:noAutofit/>
            <a:scene3d>
              <a:camera prst="orthographicFront"/>
              <a:lightRig rig="glow" dir="tl">
                <a:rot lat="0" lon="0" rev="5400000"/>
              </a:lightRig>
            </a:scene3d>
            <a:sp3d contourW="12700">
              <a:bevelT w="25400" h="25400"/>
              <a:contourClr>
                <a:schemeClr val="accent6">
                  <a:shade val="73000"/>
                </a:schemeClr>
              </a:contourClr>
            </a:sp3d>
          </a:bodyPr>
          <a:lstStyle/>
          <a:p>
            <a:r>
              <a:rPr lang="cs-CZ" b="1" dirty="0" smtClean="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rPr>
              <a:t>MECHANICKÉ KALKULÁTORY</a:t>
            </a:r>
            <a:endParaRPr lang="cs-CZ" b="1" dirty="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5" name="TextovéPole 4"/>
          <p:cNvSpPr txBox="1"/>
          <p:nvPr/>
        </p:nvSpPr>
        <p:spPr>
          <a:xfrm>
            <a:off x="179512" y="3356992"/>
            <a:ext cx="3456384" cy="2308324"/>
          </a:xfrm>
          <a:prstGeom prst="rect">
            <a:avLst/>
          </a:prstGeom>
          <a:noFill/>
        </p:spPr>
        <p:txBody>
          <a:bodyPr wrap="square" rtlCol="0">
            <a:spAutoFit/>
          </a:bodyPr>
          <a:lstStyle/>
          <a:p>
            <a:pPr algn="ctr"/>
            <a:r>
              <a:rPr lang="cs-CZ" sz="2400" dirty="0" smtClean="0">
                <a:solidFill>
                  <a:schemeClr val="bg1"/>
                </a:solidFill>
              </a:rPr>
              <a:t>Originální </a:t>
            </a:r>
            <a:r>
              <a:rPr lang="cs-CZ" sz="2400" dirty="0">
                <a:solidFill>
                  <a:schemeClr val="bg1"/>
                </a:solidFill>
              </a:rPr>
              <a:t>dva exempláře se nezachovaly, </a:t>
            </a:r>
            <a:r>
              <a:rPr lang="cs-CZ" sz="2400" dirty="0" smtClean="0">
                <a:solidFill>
                  <a:schemeClr val="bg1"/>
                </a:solidFill>
              </a:rPr>
              <a:t/>
            </a:r>
            <a:br>
              <a:rPr lang="cs-CZ" sz="2400" dirty="0" smtClean="0">
                <a:solidFill>
                  <a:schemeClr val="bg1"/>
                </a:solidFill>
              </a:rPr>
            </a:br>
            <a:r>
              <a:rPr lang="cs-CZ" sz="2400" dirty="0" smtClean="0">
                <a:solidFill>
                  <a:schemeClr val="bg1"/>
                </a:solidFill>
              </a:rPr>
              <a:t>zachovaly </a:t>
            </a:r>
            <a:r>
              <a:rPr lang="cs-CZ" sz="2400" dirty="0">
                <a:solidFill>
                  <a:schemeClr val="bg1"/>
                </a:solidFill>
              </a:rPr>
              <a:t>se pouze </a:t>
            </a:r>
            <a:r>
              <a:rPr lang="cs-CZ" sz="2400" dirty="0" smtClean="0">
                <a:solidFill>
                  <a:schemeClr val="bg1"/>
                </a:solidFill>
              </a:rPr>
              <a:t>náčrtky</a:t>
            </a:r>
            <a:r>
              <a:rPr lang="cs-CZ" sz="2400" dirty="0">
                <a:solidFill>
                  <a:schemeClr val="bg1"/>
                </a:solidFill>
              </a:rPr>
              <a:t>, podle nich byl </a:t>
            </a:r>
            <a:r>
              <a:rPr lang="cs-CZ" sz="2400" dirty="0" smtClean="0">
                <a:solidFill>
                  <a:schemeClr val="bg1"/>
                </a:solidFill>
              </a:rPr>
              <a:t/>
            </a:r>
            <a:br>
              <a:rPr lang="cs-CZ" sz="2400" dirty="0" smtClean="0">
                <a:solidFill>
                  <a:schemeClr val="bg1"/>
                </a:solidFill>
              </a:rPr>
            </a:br>
            <a:r>
              <a:rPr lang="cs-CZ" sz="2400" dirty="0" smtClean="0">
                <a:solidFill>
                  <a:schemeClr val="bg1"/>
                </a:solidFill>
              </a:rPr>
              <a:t>v </a:t>
            </a:r>
            <a:r>
              <a:rPr lang="cs-CZ" sz="2400" dirty="0">
                <a:solidFill>
                  <a:schemeClr val="bg1"/>
                </a:solidFill>
              </a:rPr>
              <a:t>roce 1960 znovu zkonstruován </a:t>
            </a:r>
            <a:endParaRPr lang="cs-CZ" sz="2400" dirty="0">
              <a:solidFill>
                <a:schemeClr val="bg1"/>
              </a:solidFill>
              <a:effectLst>
                <a:outerShdw blurRad="38100" dist="38100" dir="2700000" algn="tl">
                  <a:srgbClr val="000000">
                    <a:alpha val="43137"/>
                  </a:srgbClr>
                </a:outerShdw>
              </a:effectLst>
            </a:endParaRPr>
          </a:p>
        </p:txBody>
      </p:sp>
      <p:sp>
        <p:nvSpPr>
          <p:cNvPr id="8" name="TextovéPole 7"/>
          <p:cNvSpPr txBox="1"/>
          <p:nvPr/>
        </p:nvSpPr>
        <p:spPr>
          <a:xfrm>
            <a:off x="2770018" y="1628800"/>
            <a:ext cx="6372200" cy="584775"/>
          </a:xfrm>
          <a:prstGeom prst="rect">
            <a:avLst/>
          </a:prstGeom>
          <a:noFill/>
        </p:spPr>
        <p:txBody>
          <a:bodyPr wrap="square" rtlCol="0">
            <a:spAutoFit/>
          </a:bodyPr>
          <a:lstStyle/>
          <a:p>
            <a:pPr algn="ctr">
              <a:spcAft>
                <a:spcPts val="1200"/>
              </a:spcAft>
            </a:pPr>
            <a:r>
              <a:rPr lang="cs-CZ" sz="3200" b="1" dirty="0" err="1" smtClean="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rPr>
              <a:t>Schickardova</a:t>
            </a:r>
            <a:r>
              <a:rPr lang="cs-CZ" sz="3200" b="1" dirty="0" smtClean="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rPr>
              <a:t> mechanická kalkulačka</a:t>
            </a:r>
            <a:endParaRPr lang="cs-CZ" sz="3200" b="1" dirty="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endParaRPr>
          </a:p>
        </p:txBody>
      </p:sp>
      <p:pic>
        <p:nvPicPr>
          <p:cNvPr id="2050" name="Picture 2" descr=" Schickardova kalkula&amp;ccaron;ka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5260" y="2566938"/>
            <a:ext cx="5150241" cy="388843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29667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2880000" y="144000"/>
            <a:ext cx="6116216" cy="1332000"/>
          </a:xfrm>
          <a:solidFill>
            <a:srgbClr val="0070C0"/>
          </a:solidFill>
        </p:spPr>
        <p:txBody>
          <a:bodyPr anchor="ctr">
            <a:noAutofit/>
            <a:scene3d>
              <a:camera prst="orthographicFront"/>
              <a:lightRig rig="glow" dir="tl">
                <a:rot lat="0" lon="0" rev="5400000"/>
              </a:lightRig>
            </a:scene3d>
            <a:sp3d contourW="12700">
              <a:bevelT w="25400" h="25400"/>
              <a:contourClr>
                <a:schemeClr val="accent6">
                  <a:shade val="73000"/>
                </a:schemeClr>
              </a:contourClr>
            </a:sp3d>
          </a:bodyPr>
          <a:lstStyle/>
          <a:p>
            <a:r>
              <a:rPr lang="cs-CZ" b="1" dirty="0" smtClean="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rPr>
              <a:t>MECHANICKÉ KALKULÁTORY</a:t>
            </a:r>
            <a:endParaRPr lang="cs-CZ" b="1" dirty="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5" name="TextovéPole 4"/>
          <p:cNvSpPr txBox="1"/>
          <p:nvPr/>
        </p:nvSpPr>
        <p:spPr>
          <a:xfrm>
            <a:off x="139840" y="3140983"/>
            <a:ext cx="6044497" cy="3093154"/>
          </a:xfrm>
          <a:prstGeom prst="rect">
            <a:avLst/>
          </a:prstGeom>
          <a:noFill/>
        </p:spPr>
        <p:txBody>
          <a:bodyPr wrap="square" rtlCol="0">
            <a:spAutoFit/>
          </a:bodyPr>
          <a:lstStyle/>
          <a:p>
            <a:pPr algn="ctr">
              <a:lnSpc>
                <a:spcPct val="150000"/>
              </a:lnSpc>
            </a:pPr>
            <a:r>
              <a:rPr lang="cs-CZ" sz="2600" b="1" dirty="0">
                <a:solidFill>
                  <a:schemeClr val="bg1"/>
                </a:solidFill>
                <a:effectLst>
                  <a:outerShdw blurRad="38100" dist="38100" dir="2700000" algn="tl">
                    <a:srgbClr val="000000">
                      <a:alpha val="43137"/>
                    </a:srgbClr>
                  </a:outerShdw>
                </a:effectLst>
              </a:rPr>
              <a:t>Kupodivu i </a:t>
            </a:r>
            <a:r>
              <a:rPr lang="cs-CZ" sz="2600" b="1" i="1" dirty="0">
                <a:solidFill>
                  <a:srgbClr val="FFFF00"/>
                </a:solidFill>
                <a:effectLst>
                  <a:outerShdw blurRad="38100" dist="38100" dir="2700000" algn="tl">
                    <a:srgbClr val="000000">
                      <a:alpha val="43137"/>
                    </a:srgbClr>
                  </a:outerShdw>
                </a:effectLst>
              </a:rPr>
              <a:t>Leonardo da Vinci</a:t>
            </a:r>
            <a:r>
              <a:rPr lang="cs-CZ" sz="2600" b="1" dirty="0">
                <a:solidFill>
                  <a:srgbClr val="FFFF00"/>
                </a:solidFill>
                <a:effectLst>
                  <a:outerShdw blurRad="38100" dist="38100" dir="2700000" algn="tl">
                    <a:srgbClr val="000000">
                      <a:alpha val="43137"/>
                    </a:srgbClr>
                  </a:outerShdw>
                </a:effectLst>
              </a:rPr>
              <a:t> </a:t>
            </a:r>
            <a:r>
              <a:rPr lang="cs-CZ" sz="2600" b="1" dirty="0">
                <a:solidFill>
                  <a:schemeClr val="bg1"/>
                </a:solidFill>
                <a:effectLst>
                  <a:outerShdw blurRad="38100" dist="38100" dir="2700000" algn="tl">
                    <a:srgbClr val="000000">
                      <a:alpha val="43137"/>
                    </a:srgbClr>
                  </a:outerShdw>
                </a:effectLst>
              </a:rPr>
              <a:t>byl jedním </a:t>
            </a:r>
            <a:r>
              <a:rPr lang="cs-CZ" sz="2600" b="1" dirty="0" smtClean="0">
                <a:solidFill>
                  <a:schemeClr val="bg1"/>
                </a:solidFill>
                <a:effectLst>
                  <a:outerShdw blurRad="38100" dist="38100" dir="2700000" algn="tl">
                    <a:srgbClr val="000000">
                      <a:alpha val="43137"/>
                    </a:srgbClr>
                  </a:outerShdw>
                </a:effectLst>
              </a:rPr>
              <a:t/>
            </a:r>
            <a:br>
              <a:rPr lang="cs-CZ" sz="2600" b="1" dirty="0" smtClean="0">
                <a:solidFill>
                  <a:schemeClr val="bg1"/>
                </a:solidFill>
                <a:effectLst>
                  <a:outerShdw blurRad="38100" dist="38100" dir="2700000" algn="tl">
                    <a:srgbClr val="000000">
                      <a:alpha val="43137"/>
                    </a:srgbClr>
                  </a:outerShdw>
                </a:effectLst>
              </a:rPr>
            </a:br>
            <a:r>
              <a:rPr lang="cs-CZ" sz="2600" b="1" dirty="0" smtClean="0">
                <a:solidFill>
                  <a:schemeClr val="bg1"/>
                </a:solidFill>
                <a:effectLst>
                  <a:outerShdw blurRad="38100" dist="38100" dir="2700000" algn="tl">
                    <a:srgbClr val="000000">
                      <a:alpha val="43137"/>
                    </a:srgbClr>
                  </a:outerShdw>
                </a:effectLst>
              </a:rPr>
              <a:t>z </a:t>
            </a:r>
            <a:r>
              <a:rPr lang="cs-CZ" sz="2600" b="1" dirty="0">
                <a:solidFill>
                  <a:schemeClr val="bg1"/>
                </a:solidFill>
                <a:effectLst>
                  <a:outerShdw blurRad="38100" dist="38100" dir="2700000" algn="tl">
                    <a:srgbClr val="000000">
                      <a:alpha val="43137"/>
                    </a:srgbClr>
                  </a:outerShdw>
                </a:effectLst>
              </a:rPr>
              <a:t>těch, kteří zasáhli do historie počítačů </a:t>
            </a:r>
            <a:r>
              <a:rPr lang="cs-CZ" sz="2600" b="1" dirty="0" smtClean="0">
                <a:solidFill>
                  <a:schemeClr val="bg1"/>
                </a:solidFill>
                <a:effectLst>
                  <a:outerShdw blurRad="38100" dist="38100" dir="2700000" algn="tl">
                    <a:srgbClr val="000000">
                      <a:alpha val="43137"/>
                    </a:srgbClr>
                  </a:outerShdw>
                </a:effectLst>
              </a:rPr>
              <a:t/>
            </a:r>
            <a:br>
              <a:rPr lang="cs-CZ" sz="2600" b="1" dirty="0" smtClean="0">
                <a:solidFill>
                  <a:schemeClr val="bg1"/>
                </a:solidFill>
                <a:effectLst>
                  <a:outerShdw blurRad="38100" dist="38100" dir="2700000" algn="tl">
                    <a:srgbClr val="000000">
                      <a:alpha val="43137"/>
                    </a:srgbClr>
                  </a:outerShdw>
                </a:effectLst>
              </a:rPr>
            </a:br>
            <a:r>
              <a:rPr lang="cs-CZ" sz="2600" b="1" dirty="0" smtClean="0">
                <a:solidFill>
                  <a:schemeClr val="bg1"/>
                </a:solidFill>
                <a:effectLst>
                  <a:outerShdw blurRad="38100" dist="38100" dir="2700000" algn="tl">
                    <a:srgbClr val="000000">
                      <a:alpha val="43137"/>
                    </a:srgbClr>
                  </a:outerShdw>
                </a:effectLst>
              </a:rPr>
              <a:t>a </a:t>
            </a:r>
            <a:r>
              <a:rPr lang="cs-CZ" sz="2600" b="1" dirty="0">
                <a:solidFill>
                  <a:schemeClr val="bg1"/>
                </a:solidFill>
                <a:effectLst>
                  <a:outerShdw blurRad="38100" dist="38100" dir="2700000" algn="tl">
                    <a:srgbClr val="000000">
                      <a:alpha val="43137"/>
                    </a:srgbClr>
                  </a:outerShdw>
                </a:effectLst>
              </a:rPr>
              <a:t>to tím, že se pokoušel přijít na kloub mechanické kalkulačce. </a:t>
            </a:r>
            <a:r>
              <a:rPr lang="cs-CZ" sz="2600" b="1" dirty="0" smtClean="0">
                <a:solidFill>
                  <a:schemeClr val="bg1"/>
                </a:solidFill>
                <a:effectLst>
                  <a:outerShdw blurRad="38100" dist="38100" dir="2700000" algn="tl">
                    <a:srgbClr val="000000">
                      <a:alpha val="43137"/>
                    </a:srgbClr>
                  </a:outerShdw>
                </a:effectLst>
              </a:rPr>
              <a:t/>
            </a:r>
            <a:br>
              <a:rPr lang="cs-CZ" sz="2600" b="1" dirty="0" smtClean="0">
                <a:solidFill>
                  <a:schemeClr val="bg1"/>
                </a:solidFill>
                <a:effectLst>
                  <a:outerShdw blurRad="38100" dist="38100" dir="2700000" algn="tl">
                    <a:srgbClr val="000000">
                      <a:alpha val="43137"/>
                    </a:srgbClr>
                  </a:outerShdw>
                </a:effectLst>
              </a:rPr>
            </a:br>
            <a:r>
              <a:rPr lang="cs-CZ" sz="2600" b="1" dirty="0" smtClean="0">
                <a:solidFill>
                  <a:schemeClr val="bg1"/>
                </a:solidFill>
                <a:effectLst>
                  <a:outerShdw blurRad="38100" dist="38100" dir="2700000" algn="tl">
                    <a:srgbClr val="000000">
                      <a:alpha val="43137"/>
                    </a:srgbClr>
                  </a:outerShdw>
                </a:effectLst>
              </a:rPr>
              <a:t>To </a:t>
            </a:r>
            <a:r>
              <a:rPr lang="cs-CZ" sz="2600" b="1" dirty="0">
                <a:solidFill>
                  <a:schemeClr val="bg1"/>
                </a:solidFill>
                <a:effectLst>
                  <a:outerShdw blurRad="38100" dist="38100" dir="2700000" algn="tl">
                    <a:srgbClr val="000000">
                      <a:alpha val="43137"/>
                    </a:srgbClr>
                  </a:outerShdw>
                </a:effectLst>
              </a:rPr>
              <a:t>je doloženo několika jeho náčrtky. </a:t>
            </a:r>
          </a:p>
        </p:txBody>
      </p:sp>
      <p:sp>
        <p:nvSpPr>
          <p:cNvPr id="8" name="TextovéPole 7"/>
          <p:cNvSpPr txBox="1"/>
          <p:nvPr/>
        </p:nvSpPr>
        <p:spPr>
          <a:xfrm>
            <a:off x="2890047" y="1700808"/>
            <a:ext cx="3275856" cy="1323439"/>
          </a:xfrm>
          <a:prstGeom prst="rect">
            <a:avLst/>
          </a:prstGeom>
          <a:noFill/>
        </p:spPr>
        <p:txBody>
          <a:bodyPr wrap="square" rtlCol="0">
            <a:spAutoFit/>
          </a:bodyPr>
          <a:lstStyle/>
          <a:p>
            <a:pPr algn="ctr">
              <a:spcAft>
                <a:spcPts val="1200"/>
              </a:spcAft>
            </a:pPr>
            <a:r>
              <a:rPr lang="cs-CZ" sz="4000" b="1" dirty="0" smtClean="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rPr>
              <a:t>Leonardo </a:t>
            </a:r>
            <a:br>
              <a:rPr lang="cs-CZ" sz="4000" b="1" dirty="0" smtClean="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rPr>
            </a:br>
            <a:r>
              <a:rPr lang="cs-CZ" sz="4000" b="1" dirty="0" smtClean="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rPr>
              <a:t>da Vinci</a:t>
            </a:r>
            <a:endParaRPr lang="cs-CZ" sz="4000" b="1" dirty="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endParaRPr>
          </a:p>
        </p:txBody>
      </p:sp>
      <p:pic>
        <p:nvPicPr>
          <p:cNvPr id="3074" name="Picture 2" descr="Soubor:Leonardo da Vinci - Self-Portrait - WGA1279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198" y="1844824"/>
            <a:ext cx="2527461" cy="39389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67805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2880000" y="144000"/>
            <a:ext cx="6116216" cy="1332000"/>
          </a:xfrm>
          <a:solidFill>
            <a:srgbClr val="0070C0"/>
          </a:solidFill>
        </p:spPr>
        <p:txBody>
          <a:bodyPr anchor="ctr">
            <a:noAutofit/>
            <a:scene3d>
              <a:camera prst="orthographicFront"/>
              <a:lightRig rig="glow" dir="tl">
                <a:rot lat="0" lon="0" rev="5400000"/>
              </a:lightRig>
            </a:scene3d>
            <a:sp3d contourW="12700">
              <a:bevelT w="25400" h="25400"/>
              <a:contourClr>
                <a:schemeClr val="accent6">
                  <a:shade val="73000"/>
                </a:schemeClr>
              </a:contourClr>
            </a:sp3d>
          </a:bodyPr>
          <a:lstStyle/>
          <a:p>
            <a:r>
              <a:rPr lang="cs-CZ" b="1" dirty="0" smtClean="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rPr>
              <a:t>MECHANICKÉ KALKULÁTORY</a:t>
            </a:r>
            <a:endParaRPr lang="cs-CZ" b="1" dirty="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8" name="TextovéPole 7"/>
          <p:cNvSpPr txBox="1"/>
          <p:nvPr/>
        </p:nvSpPr>
        <p:spPr>
          <a:xfrm>
            <a:off x="2900358" y="1772816"/>
            <a:ext cx="6048672" cy="1092607"/>
          </a:xfrm>
          <a:prstGeom prst="rect">
            <a:avLst/>
          </a:prstGeom>
          <a:noFill/>
        </p:spPr>
        <p:txBody>
          <a:bodyPr wrap="square" rtlCol="0">
            <a:spAutoFit/>
          </a:bodyPr>
          <a:lstStyle/>
          <a:p>
            <a:pPr algn="ctr">
              <a:spcAft>
                <a:spcPts val="600"/>
              </a:spcAft>
            </a:pPr>
            <a:r>
              <a:rPr lang="it-IT"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Leonardo </a:t>
            </a:r>
            <a:r>
              <a:rPr lang="it-IT"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da </a:t>
            </a:r>
            <a:r>
              <a:rPr lang="it-IT"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Vinci</a:t>
            </a:r>
            <a:endParaRPr lang="cs-CZ"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a:spcAft>
                <a:spcPts val="600"/>
              </a:spcAft>
            </a:pPr>
            <a:r>
              <a:rPr lang="cs-CZ"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15. s</a:t>
            </a:r>
            <a:r>
              <a:rPr lang="it-IT"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toletí</a:t>
            </a:r>
            <a:endParaRPr lang="cs-CZ"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6" name="Picture 4" descr="http://extrahardware.cnews.cz/sites/default/files/pictures/archive/clanky/archive/2008/10rijen/dejepis/2-leonard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4" y="3110471"/>
            <a:ext cx="5479682" cy="2561801"/>
          </a:xfrm>
          <a:prstGeom prst="rect">
            <a:avLst/>
          </a:prstGeom>
          <a:noFill/>
          <a:extLst>
            <a:ext uri="{909E8E84-426E-40DD-AFC4-6F175D3DCCD1}">
              <a14:hiddenFill xmlns:a14="http://schemas.microsoft.com/office/drawing/2010/main">
                <a:solidFill>
                  <a:srgbClr val="FFFFFF"/>
                </a:solidFill>
              </a14:hiddenFill>
            </a:ext>
          </a:extLst>
        </p:spPr>
      </p:pic>
      <p:sp>
        <p:nvSpPr>
          <p:cNvPr id="7" name="TextovéPole 6"/>
          <p:cNvSpPr txBox="1"/>
          <p:nvPr/>
        </p:nvSpPr>
        <p:spPr>
          <a:xfrm>
            <a:off x="5508104" y="2994616"/>
            <a:ext cx="3635896" cy="2677656"/>
          </a:xfrm>
          <a:prstGeom prst="rect">
            <a:avLst/>
          </a:prstGeom>
          <a:noFill/>
        </p:spPr>
        <p:txBody>
          <a:bodyPr wrap="square" rtlCol="0">
            <a:spAutoFit/>
          </a:bodyPr>
          <a:lstStyle/>
          <a:p>
            <a:pPr marL="342900" indent="-342900">
              <a:buFont typeface="Wingdings" pitchFamily="2" charset="2"/>
              <a:buChar char="§"/>
            </a:pPr>
            <a:r>
              <a:rPr lang="cs-CZ" sz="2400" dirty="0" smtClean="0">
                <a:solidFill>
                  <a:schemeClr val="bg1"/>
                </a:solidFill>
              </a:rPr>
              <a:t>Nákres </a:t>
            </a:r>
            <a:r>
              <a:rPr lang="cs-CZ" sz="2400" dirty="0">
                <a:solidFill>
                  <a:schemeClr val="bg1"/>
                </a:solidFill>
              </a:rPr>
              <a:t>stroje, který měl pravděpodobně sloužit </a:t>
            </a:r>
            <a:r>
              <a:rPr lang="cs-CZ" sz="2400" dirty="0" smtClean="0">
                <a:solidFill>
                  <a:schemeClr val="bg1"/>
                </a:solidFill>
              </a:rPr>
              <a:t/>
            </a:r>
            <a:br>
              <a:rPr lang="cs-CZ" sz="2400" dirty="0" smtClean="0">
                <a:solidFill>
                  <a:schemeClr val="bg1"/>
                </a:solidFill>
              </a:rPr>
            </a:br>
            <a:r>
              <a:rPr lang="cs-CZ" sz="2400" dirty="0" smtClean="0">
                <a:solidFill>
                  <a:schemeClr val="bg1"/>
                </a:solidFill>
              </a:rPr>
              <a:t>k </a:t>
            </a:r>
            <a:r>
              <a:rPr lang="cs-CZ" sz="2400" dirty="0">
                <a:solidFill>
                  <a:schemeClr val="bg1"/>
                </a:solidFill>
              </a:rPr>
              <a:t>mechanickému sčítání a odčítání. </a:t>
            </a:r>
            <a:endParaRPr lang="cs-CZ" sz="2400" dirty="0" smtClean="0">
              <a:solidFill>
                <a:schemeClr val="bg1"/>
              </a:solidFill>
            </a:endParaRPr>
          </a:p>
          <a:p>
            <a:pPr marL="342900" indent="-342900">
              <a:buFont typeface="Wingdings" pitchFamily="2" charset="2"/>
              <a:buChar char="§"/>
            </a:pPr>
            <a:r>
              <a:rPr lang="cs-CZ" sz="2400" dirty="0" smtClean="0">
                <a:solidFill>
                  <a:schemeClr val="bg1"/>
                </a:solidFill>
              </a:rPr>
              <a:t>Jako </a:t>
            </a:r>
            <a:r>
              <a:rPr lang="cs-CZ" sz="2400" dirty="0">
                <a:solidFill>
                  <a:schemeClr val="bg1"/>
                </a:solidFill>
              </a:rPr>
              <a:t>většina jeho díla, </a:t>
            </a:r>
            <a:r>
              <a:rPr lang="cs-CZ" sz="2400" dirty="0" smtClean="0">
                <a:solidFill>
                  <a:schemeClr val="bg1"/>
                </a:solidFill>
              </a:rPr>
              <a:t/>
            </a:r>
            <a:br>
              <a:rPr lang="cs-CZ" sz="2400" dirty="0" smtClean="0">
                <a:solidFill>
                  <a:schemeClr val="bg1"/>
                </a:solidFill>
              </a:rPr>
            </a:br>
            <a:r>
              <a:rPr lang="cs-CZ" sz="2400" dirty="0" smtClean="0">
                <a:solidFill>
                  <a:schemeClr val="bg1"/>
                </a:solidFill>
              </a:rPr>
              <a:t>i </a:t>
            </a:r>
            <a:r>
              <a:rPr lang="cs-CZ" sz="2400" dirty="0">
                <a:solidFill>
                  <a:schemeClr val="bg1"/>
                </a:solidFill>
              </a:rPr>
              <a:t>tento nákres byl ve své době zavržen. </a:t>
            </a:r>
          </a:p>
        </p:txBody>
      </p:sp>
      <p:sp>
        <p:nvSpPr>
          <p:cNvPr id="3" name="TextovéPole 2"/>
          <p:cNvSpPr txBox="1"/>
          <p:nvPr/>
        </p:nvSpPr>
        <p:spPr>
          <a:xfrm>
            <a:off x="166275" y="5877272"/>
            <a:ext cx="8822830" cy="769441"/>
          </a:xfrm>
          <a:prstGeom prst="rect">
            <a:avLst/>
          </a:prstGeom>
          <a:solidFill>
            <a:schemeClr val="accent5">
              <a:lumMod val="75000"/>
            </a:schemeClr>
          </a:solidFill>
        </p:spPr>
        <p:txBody>
          <a:bodyPr wrap="square" rtlCol="0">
            <a:spAutoFit/>
          </a:bodyPr>
          <a:lstStyle/>
          <a:p>
            <a:pPr algn="ctr"/>
            <a:r>
              <a:rPr lang="cs-CZ" sz="2200" b="1" dirty="0">
                <a:solidFill>
                  <a:srgbClr val="FFFF00"/>
                </a:solidFill>
                <a:effectLst>
                  <a:outerShdw blurRad="38100" dist="38100" dir="2700000" algn="tl">
                    <a:srgbClr val="000000">
                      <a:alpha val="43137"/>
                    </a:srgbClr>
                  </a:outerShdw>
                </a:effectLst>
              </a:rPr>
              <a:t>Když se podle něj v roce 1968 pokusili bostonští vědci tuto kalkulačku sestavit, fungovala</a:t>
            </a:r>
            <a:r>
              <a:rPr lang="cs-CZ" sz="2200" b="1" dirty="0" smtClean="0">
                <a:solidFill>
                  <a:srgbClr val="FFFF00"/>
                </a:solidFill>
                <a:effectLst>
                  <a:outerShdw blurRad="38100" dist="38100" dir="2700000" algn="tl">
                    <a:srgbClr val="000000">
                      <a:alpha val="43137"/>
                    </a:srgbClr>
                  </a:outerShdw>
                </a:effectLst>
              </a:rPr>
              <a:t>.</a:t>
            </a:r>
            <a:endParaRPr lang="cs-CZ" sz="2200" b="1" dirty="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497852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pic>
        <p:nvPicPr>
          <p:cNvPr id="3074" name="Picture 2" descr="Pascalin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44192" y="3327150"/>
            <a:ext cx="2057400" cy="1390651"/>
          </a:xfrm>
          <a:prstGeom prst="rect">
            <a:avLst/>
          </a:prstGeom>
          <a:noFill/>
          <a:extLst>
            <a:ext uri="{909E8E84-426E-40DD-AFC4-6F175D3DCCD1}">
              <a14:hiddenFill xmlns:a14="http://schemas.microsoft.com/office/drawing/2010/main">
                <a:solidFill>
                  <a:srgbClr val="FFFFFF"/>
                </a:solidFill>
              </a14:hiddenFill>
            </a:ext>
          </a:extLst>
        </p:spPr>
      </p:pic>
      <p:sp>
        <p:nvSpPr>
          <p:cNvPr id="2" name="Nadpis 1"/>
          <p:cNvSpPr>
            <a:spLocks noGrp="1"/>
          </p:cNvSpPr>
          <p:nvPr>
            <p:ph type="ctrTitle"/>
          </p:nvPr>
        </p:nvSpPr>
        <p:spPr>
          <a:xfrm>
            <a:off x="2880000" y="144000"/>
            <a:ext cx="6116216" cy="1332000"/>
          </a:xfrm>
          <a:solidFill>
            <a:srgbClr val="0070C0"/>
          </a:solidFill>
        </p:spPr>
        <p:txBody>
          <a:bodyPr anchor="ctr">
            <a:noAutofit/>
            <a:scene3d>
              <a:camera prst="orthographicFront"/>
              <a:lightRig rig="glow" dir="tl">
                <a:rot lat="0" lon="0" rev="5400000"/>
              </a:lightRig>
            </a:scene3d>
            <a:sp3d contourW="12700">
              <a:bevelT w="25400" h="25400"/>
              <a:contourClr>
                <a:schemeClr val="accent6">
                  <a:shade val="73000"/>
                </a:schemeClr>
              </a:contourClr>
            </a:sp3d>
          </a:bodyPr>
          <a:lstStyle/>
          <a:p>
            <a:r>
              <a:rPr lang="cs-CZ" b="1" dirty="0" smtClean="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rPr>
              <a:t>MECHANICKÉ KALKULÁTORY</a:t>
            </a:r>
            <a:endParaRPr lang="cs-CZ" b="1" dirty="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5" name="TextovéPole 4"/>
          <p:cNvSpPr txBox="1"/>
          <p:nvPr/>
        </p:nvSpPr>
        <p:spPr>
          <a:xfrm>
            <a:off x="54392" y="2313979"/>
            <a:ext cx="6179600" cy="2000548"/>
          </a:xfrm>
          <a:prstGeom prst="rect">
            <a:avLst/>
          </a:prstGeom>
          <a:noFill/>
        </p:spPr>
        <p:txBody>
          <a:bodyPr wrap="square" rtlCol="0">
            <a:spAutoFit/>
          </a:bodyPr>
          <a:lstStyle/>
          <a:p>
            <a:pPr marL="342900" indent="-342900">
              <a:buFont typeface="Wingdings" pitchFamily="2" charset="2"/>
              <a:buChar char="Ø"/>
            </a:pPr>
            <a:r>
              <a:rPr lang="cs-CZ" sz="2400" dirty="0" smtClean="0">
                <a:solidFill>
                  <a:schemeClr val="bg1"/>
                </a:solidFill>
              </a:rPr>
              <a:t>známý </a:t>
            </a:r>
            <a:r>
              <a:rPr lang="cs-CZ" sz="2400" dirty="0">
                <a:solidFill>
                  <a:schemeClr val="bg1"/>
                </a:solidFill>
              </a:rPr>
              <a:t>francouzský matematik, fyzik a teolog </a:t>
            </a:r>
            <a:endParaRPr lang="cs-CZ" sz="2400" dirty="0" smtClean="0">
              <a:solidFill>
                <a:schemeClr val="bg1"/>
              </a:solidFill>
            </a:endParaRPr>
          </a:p>
          <a:p>
            <a:pPr marL="342900" indent="-342900">
              <a:buFont typeface="Wingdings" pitchFamily="2" charset="2"/>
              <a:buChar char="Ø"/>
            </a:pPr>
            <a:r>
              <a:rPr lang="cs-CZ" sz="2400" dirty="0" smtClean="0">
                <a:solidFill>
                  <a:schemeClr val="bg1"/>
                </a:solidFill>
              </a:rPr>
              <a:t>v roce </a:t>
            </a:r>
            <a:r>
              <a:rPr lang="cs-CZ" sz="2400" dirty="0">
                <a:solidFill>
                  <a:schemeClr val="bg1"/>
                </a:solidFill>
              </a:rPr>
              <a:t>1642 vyrobil ve svých 19. </a:t>
            </a:r>
            <a:r>
              <a:rPr lang="cs-CZ" sz="2400" dirty="0" smtClean="0">
                <a:solidFill>
                  <a:schemeClr val="bg1"/>
                </a:solidFill>
              </a:rPr>
              <a:t>letech počítací stroj, </a:t>
            </a:r>
            <a:r>
              <a:rPr lang="cs-CZ" sz="2400" dirty="0">
                <a:solidFill>
                  <a:schemeClr val="bg1"/>
                </a:solidFill>
              </a:rPr>
              <a:t>který </a:t>
            </a:r>
            <a:r>
              <a:rPr lang="cs-CZ" sz="2400" dirty="0" smtClean="0">
                <a:solidFill>
                  <a:schemeClr val="bg1"/>
                </a:solidFill>
              </a:rPr>
              <a:t/>
            </a:r>
            <a:br>
              <a:rPr lang="cs-CZ" sz="2400" dirty="0" smtClean="0">
                <a:solidFill>
                  <a:schemeClr val="bg1"/>
                </a:solidFill>
              </a:rPr>
            </a:br>
            <a:r>
              <a:rPr lang="cs-CZ" sz="2400" dirty="0" smtClean="0">
                <a:solidFill>
                  <a:schemeClr val="bg1"/>
                </a:solidFill>
              </a:rPr>
              <a:t>uměl </a:t>
            </a:r>
            <a:r>
              <a:rPr lang="cs-CZ" sz="2400" dirty="0">
                <a:solidFill>
                  <a:schemeClr val="bg1"/>
                </a:solidFill>
              </a:rPr>
              <a:t>sčítat a odčítat </a:t>
            </a:r>
            <a:endParaRPr lang="cs-CZ" sz="2400" dirty="0" smtClean="0">
              <a:solidFill>
                <a:schemeClr val="bg1"/>
              </a:solidFill>
            </a:endParaRPr>
          </a:p>
          <a:p>
            <a:pPr marL="457200" indent="-457200">
              <a:buFont typeface="Wingdings" pitchFamily="2" charset="2"/>
              <a:buChar char="Ø"/>
            </a:pPr>
            <a:r>
              <a:rPr lang="cs-CZ" sz="28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Pascaline</a:t>
            </a:r>
            <a:endParaRPr lang="cs-CZ"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8" name="TextovéPole 7"/>
          <p:cNvSpPr txBox="1"/>
          <p:nvPr/>
        </p:nvSpPr>
        <p:spPr>
          <a:xfrm>
            <a:off x="2852258" y="1772816"/>
            <a:ext cx="3202066" cy="584775"/>
          </a:xfrm>
          <a:prstGeom prst="rect">
            <a:avLst/>
          </a:prstGeom>
          <a:noFill/>
        </p:spPr>
        <p:txBody>
          <a:bodyPr wrap="square" rtlCol="0">
            <a:spAutoFit/>
          </a:bodyPr>
          <a:lstStyle/>
          <a:p>
            <a:pPr algn="ctr">
              <a:spcAft>
                <a:spcPts val="1200"/>
              </a:spcAft>
            </a:pPr>
            <a:r>
              <a:rPr lang="cs-CZ" sz="3200" b="1" dirty="0" err="1" smtClean="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rPr>
              <a:t>Blaise</a:t>
            </a:r>
            <a:r>
              <a:rPr lang="cs-CZ" sz="3200" b="1" dirty="0" smtClean="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rPr>
              <a:t> Pascal</a:t>
            </a:r>
            <a:endParaRPr lang="cs-CZ" sz="3200" b="1" dirty="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endParaRPr>
          </a:p>
        </p:txBody>
      </p:sp>
      <p:pic>
        <p:nvPicPr>
          <p:cNvPr id="4098" name="Picture 2" descr="Soubor:Blaise pasca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4208" y="1648200"/>
            <a:ext cx="2476708" cy="2592288"/>
          </a:xfrm>
          <a:prstGeom prst="rect">
            <a:avLst/>
          </a:prstGeom>
          <a:noFill/>
          <a:ln>
            <a:noFill/>
          </a:ln>
          <a:effectLst>
            <a:glow rad="101600">
              <a:schemeClr val="accent6">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Lst>
        </p:spPr>
      </p:pic>
      <p:pic>
        <p:nvPicPr>
          <p:cNvPr id="4100" name="Picture 4" descr="Soubor:Arts et Metiers Pascaline dsc03869.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391" y="4717800"/>
            <a:ext cx="3802247" cy="208173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 name="TextovéPole 3"/>
          <p:cNvSpPr txBox="1"/>
          <p:nvPr/>
        </p:nvSpPr>
        <p:spPr>
          <a:xfrm>
            <a:off x="4801588" y="4337319"/>
            <a:ext cx="4132892" cy="2462213"/>
          </a:xfrm>
          <a:prstGeom prst="rect">
            <a:avLst/>
          </a:prstGeom>
          <a:solidFill>
            <a:schemeClr val="accent2">
              <a:lumMod val="75000"/>
            </a:schemeClr>
          </a:solidFill>
        </p:spPr>
        <p:txBody>
          <a:bodyPr wrap="square" rtlCol="0">
            <a:spAutoFit/>
          </a:bodyPr>
          <a:lstStyle/>
          <a:p>
            <a:r>
              <a:rPr lang="cs-CZ" sz="2200" dirty="0">
                <a:solidFill>
                  <a:srgbClr val="FFFF00"/>
                </a:solidFill>
              </a:rPr>
              <a:t>Učinil tak prý kvůli svému otci, jež byl výběrčím daní a celé dni trávil úmorným počítáním dlouhatánských sloupců čísel. Pascalova kalkulačka měla rozměry 51 × 10 × 7,5 cm a byla zhotovena z kovu</a:t>
            </a:r>
            <a:r>
              <a:rPr lang="cs-CZ" sz="2200" dirty="0" smtClean="0">
                <a:solidFill>
                  <a:srgbClr val="FFFF00"/>
                </a:solidFill>
              </a:rPr>
              <a:t>. Dochovalo se 50 kusů.</a:t>
            </a:r>
            <a:endParaRPr lang="cs-CZ" sz="2200" dirty="0">
              <a:solidFill>
                <a:srgbClr val="FFFF00"/>
              </a:solidFill>
            </a:endParaRPr>
          </a:p>
        </p:txBody>
      </p:sp>
    </p:spTree>
    <p:extLst>
      <p:ext uri="{BB962C8B-B14F-4D97-AF65-F5344CB8AC3E}">
        <p14:creationId xmlns:p14="http://schemas.microsoft.com/office/powerpoint/2010/main" val="2959202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2880000" y="144000"/>
            <a:ext cx="6116216" cy="1332000"/>
          </a:xfrm>
          <a:solidFill>
            <a:srgbClr val="0070C0"/>
          </a:solidFill>
        </p:spPr>
        <p:txBody>
          <a:bodyPr anchor="ctr">
            <a:noAutofit/>
            <a:scene3d>
              <a:camera prst="orthographicFront"/>
              <a:lightRig rig="glow" dir="tl">
                <a:rot lat="0" lon="0" rev="5400000"/>
              </a:lightRig>
            </a:scene3d>
            <a:sp3d contourW="12700">
              <a:bevelT w="25400" h="25400"/>
              <a:contourClr>
                <a:schemeClr val="accent6">
                  <a:shade val="73000"/>
                </a:schemeClr>
              </a:contourClr>
            </a:sp3d>
          </a:bodyPr>
          <a:lstStyle/>
          <a:p>
            <a:r>
              <a:rPr lang="cs-CZ" b="1" dirty="0" smtClean="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rPr>
              <a:t>MECHANICKÉ KALKULÁTORY</a:t>
            </a:r>
            <a:endParaRPr lang="cs-CZ" b="1" dirty="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5" name="TextovéPole 4"/>
          <p:cNvSpPr txBox="1"/>
          <p:nvPr/>
        </p:nvSpPr>
        <p:spPr>
          <a:xfrm>
            <a:off x="179512" y="2852936"/>
            <a:ext cx="5976664" cy="1569660"/>
          </a:xfrm>
          <a:prstGeom prst="rect">
            <a:avLst/>
          </a:prstGeom>
          <a:noFill/>
        </p:spPr>
        <p:txBody>
          <a:bodyPr wrap="square" rtlCol="0">
            <a:spAutoFit/>
          </a:bodyPr>
          <a:lstStyle/>
          <a:p>
            <a:pPr marL="342900" indent="-342900">
              <a:buFont typeface="Wingdings" pitchFamily="2" charset="2"/>
              <a:buChar char="Ø"/>
            </a:pPr>
            <a:r>
              <a:rPr lang="cs-CZ" sz="2400" dirty="0">
                <a:solidFill>
                  <a:schemeClr val="bg1"/>
                </a:solidFill>
              </a:rPr>
              <a:t>německý filozof </a:t>
            </a:r>
            <a:endParaRPr lang="cs-CZ" sz="2400" dirty="0" smtClean="0">
              <a:solidFill>
                <a:schemeClr val="bg1"/>
              </a:solidFill>
            </a:endParaRPr>
          </a:p>
          <a:p>
            <a:pPr marL="342900" indent="-342900">
              <a:buFont typeface="Wingdings" pitchFamily="2" charset="2"/>
              <a:buChar char="Ø"/>
            </a:pPr>
            <a:r>
              <a:rPr lang="cs-CZ" sz="2400" dirty="0" smtClean="0">
                <a:solidFill>
                  <a:schemeClr val="bg1"/>
                </a:solidFill>
              </a:rPr>
              <a:t>v </a:t>
            </a:r>
            <a:r>
              <a:rPr lang="cs-CZ" sz="2400" dirty="0">
                <a:solidFill>
                  <a:schemeClr val="bg1"/>
                </a:solidFill>
              </a:rPr>
              <a:t>roce 1694 sestrojil tzv. </a:t>
            </a:r>
            <a:r>
              <a:rPr lang="cs-CZ" sz="2400" b="1" dirty="0">
                <a:solidFill>
                  <a:srgbClr val="FFFF00"/>
                </a:solidFill>
                <a:effectLst>
                  <a:outerShdw blurRad="38100" dist="38100" dir="2700000" algn="tl">
                    <a:srgbClr val="000000">
                      <a:alpha val="43137"/>
                    </a:srgbClr>
                  </a:outerShdw>
                </a:effectLst>
              </a:rPr>
              <a:t>krokový kalkulátor</a:t>
            </a:r>
            <a:r>
              <a:rPr lang="cs-CZ" sz="2400" dirty="0">
                <a:solidFill>
                  <a:schemeClr val="bg1"/>
                </a:solidFill>
              </a:rPr>
              <a:t>, který uměl navíc také násobit, dělit a provádět druhou </a:t>
            </a:r>
            <a:r>
              <a:rPr lang="cs-CZ" sz="2400" dirty="0" smtClean="0">
                <a:solidFill>
                  <a:schemeClr val="bg1"/>
                </a:solidFill>
              </a:rPr>
              <a:t>odmocninu</a:t>
            </a:r>
            <a:endParaRPr lang="cs-CZ" sz="2400" dirty="0">
              <a:solidFill>
                <a:schemeClr val="bg1"/>
              </a:solidFill>
              <a:effectLst>
                <a:outerShdw blurRad="38100" dist="38100" dir="2700000" algn="tl">
                  <a:srgbClr val="000000">
                    <a:alpha val="43137"/>
                  </a:srgbClr>
                </a:outerShdw>
              </a:effectLst>
            </a:endParaRPr>
          </a:p>
        </p:txBody>
      </p:sp>
      <p:sp>
        <p:nvSpPr>
          <p:cNvPr id="8" name="TextovéPole 7"/>
          <p:cNvSpPr txBox="1"/>
          <p:nvPr/>
        </p:nvSpPr>
        <p:spPr>
          <a:xfrm>
            <a:off x="2770018" y="1628800"/>
            <a:ext cx="6372200" cy="584775"/>
          </a:xfrm>
          <a:prstGeom prst="rect">
            <a:avLst/>
          </a:prstGeom>
          <a:noFill/>
        </p:spPr>
        <p:txBody>
          <a:bodyPr wrap="square" rtlCol="0">
            <a:spAutoFit/>
          </a:bodyPr>
          <a:lstStyle/>
          <a:p>
            <a:pPr algn="ctr">
              <a:spcAft>
                <a:spcPts val="1200"/>
              </a:spcAft>
            </a:pPr>
            <a:r>
              <a:rPr lang="cs-CZ"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Gottfried Wilhelm von Leibniz</a:t>
            </a:r>
          </a:p>
        </p:txBody>
      </p:sp>
      <p:pic>
        <p:nvPicPr>
          <p:cNvPr id="6146" name="Picture 2" descr="Soubor:Gottfried Wilhelm von Leibniz.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0712" y="2248838"/>
            <a:ext cx="2638918" cy="3340402"/>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 Leibnitz&amp;uring;v krokový kalkulátor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600" y="4653136"/>
            <a:ext cx="4739761" cy="1872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5128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2880000" y="144000"/>
            <a:ext cx="6116216" cy="1332000"/>
          </a:xfrm>
          <a:solidFill>
            <a:srgbClr val="0070C0"/>
          </a:solidFill>
        </p:spPr>
        <p:txBody>
          <a:bodyPr anchor="ctr">
            <a:noAutofit/>
            <a:scene3d>
              <a:camera prst="orthographicFront"/>
              <a:lightRig rig="glow" dir="tl">
                <a:rot lat="0" lon="0" rev="5400000"/>
              </a:lightRig>
            </a:scene3d>
            <a:sp3d contourW="12700">
              <a:bevelT w="25400" h="25400"/>
              <a:contourClr>
                <a:schemeClr val="accent6">
                  <a:shade val="73000"/>
                </a:schemeClr>
              </a:contourClr>
            </a:sp3d>
          </a:bodyPr>
          <a:lstStyle/>
          <a:p>
            <a:r>
              <a:rPr lang="cs-CZ" b="1" dirty="0" smtClean="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rPr>
              <a:t>MECHANICKÉ KALKULÁTORY</a:t>
            </a:r>
            <a:endParaRPr lang="cs-CZ" b="1" dirty="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5" name="TextovéPole 4"/>
          <p:cNvSpPr txBox="1"/>
          <p:nvPr/>
        </p:nvSpPr>
        <p:spPr>
          <a:xfrm>
            <a:off x="59933" y="2724096"/>
            <a:ext cx="4572000" cy="4051558"/>
          </a:xfrm>
          <a:prstGeom prst="rect">
            <a:avLst/>
          </a:prstGeom>
          <a:noFill/>
        </p:spPr>
        <p:txBody>
          <a:bodyPr wrap="square" rtlCol="0">
            <a:spAutoFit/>
          </a:bodyPr>
          <a:lstStyle/>
          <a:p>
            <a:pPr algn="ctr">
              <a:lnSpc>
                <a:spcPct val="120000"/>
              </a:lnSpc>
            </a:pPr>
            <a:r>
              <a:rPr lang="cs-CZ" sz="2400" dirty="0">
                <a:solidFill>
                  <a:schemeClr val="bg1"/>
                </a:solidFill>
                <a:effectLst>
                  <a:outerShdw blurRad="38100" dist="38100" dir="2700000" algn="tl">
                    <a:srgbClr val="000000">
                      <a:alpha val="43137"/>
                    </a:srgbClr>
                  </a:outerShdw>
                </a:effectLst>
              </a:rPr>
              <a:t>Leibniz </a:t>
            </a:r>
            <a:r>
              <a:rPr lang="cs-CZ" sz="2400" dirty="0" smtClean="0">
                <a:solidFill>
                  <a:schemeClr val="bg1"/>
                </a:solidFill>
                <a:effectLst>
                  <a:outerShdw blurRad="38100" dist="38100" dir="2700000" algn="tl">
                    <a:srgbClr val="000000">
                      <a:alpha val="43137"/>
                    </a:srgbClr>
                  </a:outerShdw>
                </a:effectLst>
              </a:rPr>
              <a:t>nahradil </a:t>
            </a:r>
            <a:r>
              <a:rPr lang="cs-CZ" sz="2400" dirty="0">
                <a:solidFill>
                  <a:schemeClr val="bg1"/>
                </a:solidFill>
                <a:effectLst>
                  <a:outerShdw blurRad="38100" dist="38100" dir="2700000" algn="tl">
                    <a:srgbClr val="000000">
                      <a:alpha val="43137"/>
                    </a:srgbClr>
                  </a:outerShdw>
                </a:effectLst>
              </a:rPr>
              <a:t>původní jednoduché ploché ozubené kolo, které bylo srdcem mechanizmu, ozubeným válcem. Tento válec, na němž byly umístěny kovové kolíčky v podstatě stejným způsobem jako např. u flašinetu, reprezentoval jakýsi pevný program, který se měnil s výměnou tohoto </a:t>
            </a:r>
            <a:r>
              <a:rPr lang="cs-CZ" sz="2400" dirty="0" smtClean="0">
                <a:solidFill>
                  <a:schemeClr val="bg1"/>
                </a:solidFill>
                <a:effectLst>
                  <a:outerShdw blurRad="38100" dist="38100" dir="2700000" algn="tl">
                    <a:srgbClr val="000000">
                      <a:alpha val="43137"/>
                    </a:srgbClr>
                  </a:outerShdw>
                </a:effectLst>
              </a:rPr>
              <a:t>válce.</a:t>
            </a:r>
            <a:endParaRPr lang="cs-CZ" sz="2400" dirty="0">
              <a:solidFill>
                <a:schemeClr val="bg1"/>
              </a:solidFill>
              <a:effectLst>
                <a:outerShdw blurRad="38100" dist="38100" dir="2700000" algn="tl">
                  <a:srgbClr val="000000">
                    <a:alpha val="43137"/>
                  </a:srgbClr>
                </a:outerShdw>
              </a:effectLst>
            </a:endParaRPr>
          </a:p>
        </p:txBody>
      </p:sp>
      <p:sp>
        <p:nvSpPr>
          <p:cNvPr id="8" name="TextovéPole 7"/>
          <p:cNvSpPr txBox="1"/>
          <p:nvPr/>
        </p:nvSpPr>
        <p:spPr>
          <a:xfrm>
            <a:off x="2770018" y="1628800"/>
            <a:ext cx="6372200" cy="584775"/>
          </a:xfrm>
          <a:prstGeom prst="rect">
            <a:avLst/>
          </a:prstGeom>
          <a:noFill/>
        </p:spPr>
        <p:txBody>
          <a:bodyPr wrap="square" rtlCol="0">
            <a:spAutoFit/>
          </a:bodyPr>
          <a:lstStyle/>
          <a:p>
            <a:pPr algn="ctr">
              <a:spcAft>
                <a:spcPts val="1200"/>
              </a:spcAft>
            </a:pPr>
            <a:r>
              <a:rPr lang="cs-CZ" sz="3200" b="1" dirty="0" smtClean="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rPr>
              <a:t>Leibnizův krokový kalkulátor</a:t>
            </a:r>
            <a:endParaRPr lang="cs-CZ" sz="3200" b="1" dirty="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endParaRPr>
          </a:p>
        </p:txBody>
      </p:sp>
      <p:pic>
        <p:nvPicPr>
          <p:cNvPr id="6" name="Picture 4" descr="File:Leibnitzrechenmaschin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7487" y="2388492"/>
            <a:ext cx="4420039" cy="3315030"/>
          </a:xfrm>
          <a:prstGeom prst="rect">
            <a:avLst/>
          </a:prstGeom>
          <a:noFill/>
          <a:extLst>
            <a:ext uri="{909E8E84-426E-40DD-AFC4-6F175D3DCCD1}">
              <a14:hiddenFill xmlns:a14="http://schemas.microsoft.com/office/drawing/2010/main">
                <a:solidFill>
                  <a:srgbClr val="FFFFFF"/>
                </a:solidFill>
              </a14:hiddenFill>
            </a:ext>
          </a:extLst>
        </p:spPr>
      </p:pic>
      <p:sp>
        <p:nvSpPr>
          <p:cNvPr id="4" name="TextovéPole 3"/>
          <p:cNvSpPr txBox="1"/>
          <p:nvPr/>
        </p:nvSpPr>
        <p:spPr>
          <a:xfrm>
            <a:off x="4460044" y="6010233"/>
            <a:ext cx="4714234" cy="769441"/>
          </a:xfrm>
          <a:prstGeom prst="rect">
            <a:avLst/>
          </a:prstGeom>
          <a:noFill/>
        </p:spPr>
        <p:txBody>
          <a:bodyPr wrap="square" rtlCol="0">
            <a:spAutoFit/>
          </a:bodyPr>
          <a:lstStyle/>
          <a:p>
            <a:pPr algn="ctr"/>
            <a:r>
              <a:rPr lang="cs-CZ" sz="2200" dirty="0" smtClean="0">
                <a:solidFill>
                  <a:srgbClr val="FFFF00"/>
                </a:solidFill>
                <a:effectLst>
                  <a:outerShdw blurRad="38100" dist="38100" dir="2700000" algn="tl">
                    <a:srgbClr val="000000">
                      <a:alpha val="43137"/>
                    </a:srgbClr>
                  </a:outerShdw>
                </a:effectLst>
              </a:rPr>
              <a:t>Tento </a:t>
            </a:r>
            <a:r>
              <a:rPr lang="cs-CZ" sz="2200" dirty="0">
                <a:solidFill>
                  <a:srgbClr val="FFFF00"/>
                </a:solidFill>
                <a:effectLst>
                  <a:outerShdw blurRad="38100" dist="38100" dir="2700000" algn="tl">
                    <a:srgbClr val="000000">
                      <a:alpha val="43137"/>
                    </a:srgbClr>
                  </a:outerShdw>
                </a:effectLst>
              </a:rPr>
              <a:t>systém nebyl překonán téměř </a:t>
            </a:r>
            <a:r>
              <a:rPr lang="cs-CZ" sz="2200" dirty="0" smtClean="0">
                <a:solidFill>
                  <a:srgbClr val="FFFF00"/>
                </a:solidFill>
                <a:effectLst>
                  <a:outerShdw blurRad="38100" dist="38100" dir="2700000" algn="tl">
                    <a:srgbClr val="000000">
                      <a:alpha val="43137"/>
                    </a:srgbClr>
                  </a:outerShdw>
                </a:effectLst>
              </a:rPr>
              <a:t/>
            </a:r>
            <a:br>
              <a:rPr lang="cs-CZ" sz="2200" dirty="0" smtClean="0">
                <a:solidFill>
                  <a:srgbClr val="FFFF00"/>
                </a:solidFill>
                <a:effectLst>
                  <a:outerShdw blurRad="38100" dist="38100" dir="2700000" algn="tl">
                    <a:srgbClr val="000000">
                      <a:alpha val="43137"/>
                    </a:srgbClr>
                  </a:outerShdw>
                </a:effectLst>
              </a:rPr>
            </a:br>
            <a:r>
              <a:rPr lang="cs-CZ" sz="2200" dirty="0" smtClean="0">
                <a:solidFill>
                  <a:srgbClr val="FFFF00"/>
                </a:solidFill>
                <a:effectLst>
                  <a:outerShdw blurRad="38100" dist="38100" dir="2700000" algn="tl">
                    <a:srgbClr val="000000">
                      <a:alpha val="43137"/>
                    </a:srgbClr>
                  </a:outerShdw>
                </a:effectLst>
              </a:rPr>
              <a:t>do </a:t>
            </a:r>
            <a:r>
              <a:rPr lang="cs-CZ" sz="2200" dirty="0">
                <a:solidFill>
                  <a:srgbClr val="FFFF00"/>
                </a:solidFill>
                <a:effectLst>
                  <a:outerShdw blurRad="38100" dist="38100" dir="2700000" algn="tl">
                    <a:srgbClr val="000000">
                      <a:alpha val="43137"/>
                    </a:srgbClr>
                  </a:outerShdw>
                </a:effectLst>
              </a:rPr>
              <a:t>druhé poloviny 19. století. </a:t>
            </a:r>
          </a:p>
        </p:txBody>
      </p:sp>
    </p:spTree>
    <p:extLst>
      <p:ext uri="{BB962C8B-B14F-4D97-AF65-F5344CB8AC3E}">
        <p14:creationId xmlns:p14="http://schemas.microsoft.com/office/powerpoint/2010/main" val="27018329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2880000" y="144000"/>
            <a:ext cx="6116216" cy="1332000"/>
          </a:xfrm>
          <a:solidFill>
            <a:srgbClr val="0070C0"/>
          </a:solidFill>
        </p:spPr>
        <p:txBody>
          <a:bodyPr anchor="ctr">
            <a:noAutofit/>
            <a:scene3d>
              <a:camera prst="orthographicFront"/>
              <a:lightRig rig="glow" dir="tl">
                <a:rot lat="0" lon="0" rev="5400000"/>
              </a:lightRig>
            </a:scene3d>
            <a:sp3d contourW="12700">
              <a:bevelT w="25400" h="25400"/>
              <a:contourClr>
                <a:schemeClr val="accent6">
                  <a:shade val="73000"/>
                </a:schemeClr>
              </a:contourClr>
            </a:sp3d>
          </a:bodyPr>
          <a:lstStyle/>
          <a:p>
            <a:r>
              <a:rPr lang="cs-CZ" b="1" dirty="0" smtClean="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rPr>
              <a:t>MECHANICKÉ KALKULÁTORY</a:t>
            </a:r>
            <a:endParaRPr lang="cs-CZ" b="1" dirty="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5" name="TextovéPole 4"/>
          <p:cNvSpPr txBox="1"/>
          <p:nvPr/>
        </p:nvSpPr>
        <p:spPr>
          <a:xfrm>
            <a:off x="95057" y="2852936"/>
            <a:ext cx="6061161" cy="2000548"/>
          </a:xfrm>
          <a:prstGeom prst="rect">
            <a:avLst/>
          </a:prstGeom>
          <a:noFill/>
        </p:spPr>
        <p:txBody>
          <a:bodyPr wrap="square" rtlCol="0">
            <a:spAutoFit/>
          </a:bodyPr>
          <a:lstStyle/>
          <a:p>
            <a:pPr algn="ctr"/>
            <a:r>
              <a:rPr lang="cs-CZ" sz="2400" dirty="0">
                <a:solidFill>
                  <a:schemeClr val="bg1"/>
                </a:solidFill>
                <a:effectLst>
                  <a:outerShdw blurRad="38100" dist="38100" dir="2700000" algn="tl">
                    <a:srgbClr val="000000">
                      <a:alpha val="43137"/>
                    </a:srgbClr>
                  </a:outerShdw>
                </a:effectLst>
              </a:rPr>
              <a:t>První opravdu sériově vyráběnou a používanou kalkulačku vynalezl v roce 1820 </a:t>
            </a:r>
            <a:r>
              <a:rPr lang="cs-CZ" sz="2400" i="1" dirty="0">
                <a:solidFill>
                  <a:schemeClr val="bg1"/>
                </a:solidFill>
                <a:effectLst>
                  <a:outerShdw blurRad="38100" dist="38100" dir="2700000" algn="tl">
                    <a:srgbClr val="000000">
                      <a:alpha val="43137"/>
                    </a:srgbClr>
                  </a:outerShdw>
                </a:effectLst>
              </a:rPr>
              <a:t>Thomas de </a:t>
            </a:r>
            <a:r>
              <a:rPr lang="cs-CZ" sz="2400" i="1" dirty="0" err="1">
                <a:solidFill>
                  <a:schemeClr val="bg1"/>
                </a:solidFill>
                <a:effectLst>
                  <a:outerShdw blurRad="38100" dist="38100" dir="2700000" algn="tl">
                    <a:srgbClr val="000000">
                      <a:alpha val="43137"/>
                    </a:srgbClr>
                  </a:outerShdw>
                </a:effectLst>
              </a:rPr>
              <a:t>Colmar</a:t>
            </a:r>
            <a:r>
              <a:rPr lang="cs-CZ" sz="2400" dirty="0">
                <a:solidFill>
                  <a:schemeClr val="bg1"/>
                </a:solidFill>
                <a:effectLst>
                  <a:outerShdw blurRad="38100" dist="38100" dir="2700000" algn="tl">
                    <a:srgbClr val="000000">
                      <a:alpha val="43137"/>
                    </a:srgbClr>
                  </a:outerShdw>
                </a:effectLst>
              </a:rPr>
              <a:t>. Tento přístroj zvaný </a:t>
            </a:r>
            <a:r>
              <a:rPr lang="cs-CZ" sz="2800" b="1" dirty="0">
                <a:ln w="12700">
                  <a:solidFill>
                    <a:schemeClr val="tx2">
                      <a:satMod val="155000"/>
                    </a:schemeClr>
                  </a:solidFill>
                  <a:prstDash val="solid"/>
                </a:ln>
                <a:solidFill>
                  <a:schemeClr val="bg2">
                    <a:tint val="85000"/>
                    <a:satMod val="155000"/>
                  </a:schemeClr>
                </a:solidFill>
                <a:effectLst>
                  <a:outerShdw blurRad="38100" dist="38100" dir="2700000" algn="tl" rotWithShape="0">
                    <a:srgbClr val="000000">
                      <a:alpha val="43137"/>
                    </a:srgbClr>
                  </a:outerShdw>
                </a:effectLst>
              </a:rPr>
              <a:t>aritmometr</a:t>
            </a:r>
            <a:r>
              <a:rPr lang="cs-CZ" sz="2400" dirty="0">
                <a:solidFill>
                  <a:schemeClr val="bg1"/>
                </a:solidFill>
                <a:effectLst>
                  <a:outerShdw blurRad="38100" dist="38100" dir="2700000" algn="tl">
                    <a:srgbClr val="000000">
                      <a:alpha val="43137"/>
                    </a:srgbClr>
                  </a:outerShdw>
                </a:effectLst>
              </a:rPr>
              <a:t> uměl čtyři základní matematické operace - sčítání, odčítání, násobení a dělení. </a:t>
            </a:r>
          </a:p>
        </p:txBody>
      </p:sp>
      <p:sp>
        <p:nvSpPr>
          <p:cNvPr id="8" name="TextovéPole 7"/>
          <p:cNvSpPr txBox="1"/>
          <p:nvPr/>
        </p:nvSpPr>
        <p:spPr>
          <a:xfrm>
            <a:off x="2794062" y="1921187"/>
            <a:ext cx="3486663" cy="584775"/>
          </a:xfrm>
          <a:prstGeom prst="rect">
            <a:avLst/>
          </a:prstGeom>
          <a:noFill/>
        </p:spPr>
        <p:txBody>
          <a:bodyPr wrap="square" rtlCol="0">
            <a:spAutoFit/>
          </a:bodyPr>
          <a:lstStyle/>
          <a:p>
            <a:pPr algn="ctr">
              <a:spcAft>
                <a:spcPts val="1200"/>
              </a:spcAft>
            </a:pPr>
            <a:r>
              <a:rPr lang="cs-CZ" sz="3200" b="1" dirty="0" smtClean="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rPr>
              <a:t>Thomas de </a:t>
            </a:r>
            <a:r>
              <a:rPr lang="cs-CZ" sz="3200" b="1" dirty="0" err="1" smtClean="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rPr>
              <a:t>Colnar</a:t>
            </a:r>
            <a:endParaRPr lang="cs-CZ" sz="3200" b="1" dirty="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endParaRPr>
          </a:p>
        </p:txBody>
      </p:sp>
      <p:pic>
        <p:nvPicPr>
          <p:cNvPr id="8194" name="Picture 2" descr="File:Charles Xavier Thomas de Colmar - Maisons-Laffitt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6681" y="1640661"/>
            <a:ext cx="2731744" cy="2736304"/>
          </a:xfrm>
          <a:prstGeom prst="rect">
            <a:avLst/>
          </a:prstGeom>
          <a:noFill/>
          <a:extLst>
            <a:ext uri="{909E8E84-426E-40DD-AFC4-6F175D3DCCD1}">
              <a14:hiddenFill xmlns:a14="http://schemas.microsoft.com/office/drawing/2010/main">
                <a:solidFill>
                  <a:srgbClr val="FFFFFF"/>
                </a:solidFill>
              </a14:hiddenFill>
            </a:ext>
          </a:extLst>
        </p:spPr>
      </p:pic>
      <p:sp>
        <p:nvSpPr>
          <p:cNvPr id="3" name="TextovéPole 2"/>
          <p:cNvSpPr txBox="1"/>
          <p:nvPr/>
        </p:nvSpPr>
        <p:spPr>
          <a:xfrm>
            <a:off x="178021" y="4941168"/>
            <a:ext cx="8819289" cy="1785104"/>
          </a:xfrm>
          <a:prstGeom prst="rect">
            <a:avLst/>
          </a:prstGeom>
          <a:noFill/>
        </p:spPr>
        <p:txBody>
          <a:bodyPr wrap="square" rtlCol="0">
            <a:spAutoFit/>
          </a:bodyPr>
          <a:lstStyle/>
          <a:p>
            <a:r>
              <a:rPr lang="cs-CZ" sz="2200" dirty="0">
                <a:solidFill>
                  <a:srgbClr val="FFFF00"/>
                </a:solidFill>
                <a:effectLst>
                  <a:outerShdw blurRad="38100" dist="38100" dir="2700000" algn="tl">
                    <a:srgbClr val="000000">
                      <a:alpha val="43137"/>
                    </a:srgbClr>
                  </a:outerShdw>
                </a:effectLst>
              </a:rPr>
              <a:t>Těchto kalkulaček se používalo zejména v první světové válce. Později se též používaly i za druhé světové války pro výpočty vědců pracujících na atomové pumě. Kalkulačky založené na tomto principu se používaly až do šedesátých let našeho století, kdy byly nahrazeny nejprve elektronickými kalkulačkami, posléze pak elektronickými počítači. </a:t>
            </a:r>
          </a:p>
        </p:txBody>
      </p:sp>
    </p:spTree>
    <p:extLst>
      <p:ext uri="{BB962C8B-B14F-4D97-AF65-F5344CB8AC3E}">
        <p14:creationId xmlns:p14="http://schemas.microsoft.com/office/powerpoint/2010/main" val="13975813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2880000" y="144000"/>
            <a:ext cx="6116216" cy="1332000"/>
          </a:xfrm>
          <a:solidFill>
            <a:srgbClr val="0070C0"/>
          </a:solidFill>
        </p:spPr>
        <p:txBody>
          <a:bodyPr anchor="ctr">
            <a:noAutofit/>
            <a:scene3d>
              <a:camera prst="orthographicFront"/>
              <a:lightRig rig="glow" dir="tl">
                <a:rot lat="0" lon="0" rev="5400000"/>
              </a:lightRig>
            </a:scene3d>
            <a:sp3d contourW="12700">
              <a:bevelT w="25400" h="25400"/>
              <a:contourClr>
                <a:schemeClr val="accent6">
                  <a:shade val="73000"/>
                </a:schemeClr>
              </a:contourClr>
            </a:sp3d>
          </a:bodyPr>
          <a:lstStyle/>
          <a:p>
            <a:r>
              <a:rPr lang="cs-CZ" b="1" dirty="0" smtClean="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rPr>
              <a:t>MECHANICKÉ KALKULÁTORY</a:t>
            </a:r>
            <a:endParaRPr lang="cs-CZ" b="1" dirty="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5" name="TextovéPole 4"/>
          <p:cNvSpPr txBox="1"/>
          <p:nvPr/>
        </p:nvSpPr>
        <p:spPr>
          <a:xfrm>
            <a:off x="179512" y="2987023"/>
            <a:ext cx="4176464" cy="3139321"/>
          </a:xfrm>
          <a:prstGeom prst="rect">
            <a:avLst/>
          </a:prstGeom>
          <a:noFill/>
        </p:spPr>
        <p:txBody>
          <a:bodyPr wrap="square" rtlCol="0">
            <a:spAutoFit/>
          </a:bodyPr>
          <a:lstStyle/>
          <a:p>
            <a:pPr marL="342900" indent="-342900">
              <a:spcAft>
                <a:spcPts val="1200"/>
              </a:spcAft>
              <a:buFont typeface="Wingdings" pitchFamily="2" charset="2"/>
              <a:buChar char="Ø"/>
            </a:pPr>
            <a:r>
              <a:rPr lang="cs-CZ" sz="2400" dirty="0" smtClean="0">
                <a:solidFill>
                  <a:schemeClr val="bg1"/>
                </a:solidFill>
                <a:effectLst>
                  <a:outerShdw blurRad="38100" dist="38100" dir="2700000" algn="tl">
                    <a:srgbClr val="000000">
                      <a:alpha val="43137"/>
                    </a:srgbClr>
                  </a:outerShdw>
                </a:effectLst>
              </a:rPr>
              <a:t>První úspěšný </a:t>
            </a:r>
            <a:r>
              <a:rPr lang="cs-CZ" sz="2400" dirty="0">
                <a:solidFill>
                  <a:schemeClr val="bg1"/>
                </a:solidFill>
                <a:effectLst>
                  <a:outerShdw blurRad="38100" dist="38100" dir="2700000" algn="tl">
                    <a:srgbClr val="000000">
                      <a:alpha val="43137"/>
                    </a:srgbClr>
                  </a:outerShdw>
                </a:effectLst>
              </a:rPr>
              <a:t>sériově vyráběný </a:t>
            </a:r>
            <a:r>
              <a:rPr lang="cs-CZ" sz="2400" dirty="0" smtClean="0">
                <a:solidFill>
                  <a:schemeClr val="bg1"/>
                </a:solidFill>
                <a:effectLst>
                  <a:outerShdw blurRad="38100" dist="38100" dir="2700000" algn="tl">
                    <a:srgbClr val="000000">
                      <a:alpha val="43137"/>
                    </a:srgbClr>
                  </a:outerShdw>
                </a:effectLst>
              </a:rPr>
              <a:t>kalkulátor </a:t>
            </a:r>
          </a:p>
          <a:p>
            <a:pPr marL="342900" indent="-342900">
              <a:spcAft>
                <a:spcPts val="1200"/>
              </a:spcAft>
              <a:buFont typeface="Wingdings" pitchFamily="2" charset="2"/>
              <a:buChar char="Ø"/>
            </a:pPr>
            <a:r>
              <a:rPr lang="cs-CZ" sz="2400" dirty="0" smtClean="0">
                <a:solidFill>
                  <a:schemeClr val="bg1"/>
                </a:solidFill>
                <a:effectLst>
                  <a:outerShdw blurRad="38100" dist="38100" dir="2700000" algn="tl">
                    <a:srgbClr val="000000">
                      <a:alpha val="43137"/>
                    </a:srgbClr>
                  </a:outerShdw>
                </a:effectLst>
              </a:rPr>
              <a:t>prodalo </a:t>
            </a:r>
            <a:r>
              <a:rPr lang="cs-CZ" sz="2400" dirty="0">
                <a:solidFill>
                  <a:schemeClr val="bg1"/>
                </a:solidFill>
                <a:effectLst>
                  <a:outerShdw blurRad="38100" dist="38100" dir="2700000" algn="tl">
                    <a:srgbClr val="000000">
                      <a:alpha val="43137"/>
                    </a:srgbClr>
                  </a:outerShdw>
                </a:effectLst>
              </a:rPr>
              <a:t>se </a:t>
            </a:r>
            <a:r>
              <a:rPr lang="cs-CZ" sz="2400" dirty="0" smtClean="0">
                <a:solidFill>
                  <a:schemeClr val="bg1"/>
                </a:solidFill>
                <a:effectLst>
                  <a:outerShdw blurRad="38100" dist="38100" dir="2700000" algn="tl">
                    <a:srgbClr val="000000">
                      <a:alpha val="43137"/>
                    </a:srgbClr>
                  </a:outerShdw>
                </a:effectLst>
              </a:rPr>
              <a:t> asi </a:t>
            </a:r>
            <a:r>
              <a:rPr lang="cs-CZ" sz="2400" dirty="0">
                <a:solidFill>
                  <a:schemeClr val="bg1"/>
                </a:solidFill>
                <a:effectLst>
                  <a:outerShdw blurRad="38100" dist="38100" dir="2700000" algn="tl">
                    <a:srgbClr val="000000">
                      <a:alpha val="43137"/>
                    </a:srgbClr>
                  </a:outerShdw>
                </a:effectLst>
              </a:rPr>
              <a:t>1500 </a:t>
            </a:r>
            <a:r>
              <a:rPr lang="cs-CZ" sz="2400" dirty="0" smtClean="0">
                <a:solidFill>
                  <a:schemeClr val="bg1"/>
                </a:solidFill>
                <a:effectLst>
                  <a:outerShdw blurRad="38100" dist="38100" dir="2700000" algn="tl">
                    <a:srgbClr val="000000">
                      <a:alpha val="43137"/>
                    </a:srgbClr>
                  </a:outerShdw>
                </a:effectLst>
              </a:rPr>
              <a:t>kusů</a:t>
            </a:r>
            <a:endParaRPr lang="cs-CZ" sz="2400" dirty="0">
              <a:solidFill>
                <a:schemeClr val="bg1"/>
              </a:solidFill>
              <a:effectLst>
                <a:outerShdw blurRad="38100" dist="38100" dir="2700000" algn="tl">
                  <a:srgbClr val="000000">
                    <a:alpha val="43137"/>
                  </a:srgbClr>
                </a:outerShdw>
              </a:effectLst>
            </a:endParaRPr>
          </a:p>
          <a:p>
            <a:pPr marL="342900" indent="-342900">
              <a:spcAft>
                <a:spcPts val="1200"/>
              </a:spcAft>
              <a:buFont typeface="Wingdings" pitchFamily="2" charset="2"/>
              <a:buChar char="Ø"/>
            </a:pPr>
            <a:r>
              <a:rPr lang="cs-CZ" sz="2400" dirty="0" smtClean="0">
                <a:solidFill>
                  <a:schemeClr val="bg1"/>
                </a:solidFill>
                <a:effectLst>
                  <a:outerShdw blurRad="38100" dist="38100" dir="2700000" algn="tl">
                    <a:srgbClr val="000000">
                      <a:alpha val="43137"/>
                    </a:srgbClr>
                  </a:outerShdw>
                </a:effectLst>
              </a:rPr>
              <a:t>Zvládal </a:t>
            </a:r>
            <a:r>
              <a:rPr lang="cs-CZ" sz="2400" dirty="0">
                <a:solidFill>
                  <a:schemeClr val="bg1"/>
                </a:solidFill>
                <a:effectLst>
                  <a:outerShdw blurRad="38100" dist="38100" dir="2700000" algn="tl">
                    <a:srgbClr val="000000">
                      <a:alpha val="43137"/>
                    </a:srgbClr>
                  </a:outerShdw>
                </a:effectLst>
              </a:rPr>
              <a:t>dělení, násobení, odčítání, </a:t>
            </a:r>
            <a:r>
              <a:rPr lang="cs-CZ" sz="2400" dirty="0" smtClean="0">
                <a:solidFill>
                  <a:schemeClr val="bg1"/>
                </a:solidFill>
                <a:effectLst>
                  <a:outerShdw blurRad="38100" dist="38100" dir="2700000" algn="tl">
                    <a:srgbClr val="000000">
                      <a:alpha val="43137"/>
                    </a:srgbClr>
                  </a:outerShdw>
                </a:effectLst>
              </a:rPr>
              <a:t>sčítání</a:t>
            </a:r>
            <a:endParaRPr lang="cs-CZ" sz="2400" dirty="0">
              <a:solidFill>
                <a:schemeClr val="bg1"/>
              </a:solidFill>
              <a:effectLst>
                <a:outerShdw blurRad="38100" dist="38100" dir="2700000" algn="tl">
                  <a:srgbClr val="000000">
                    <a:alpha val="43137"/>
                  </a:srgbClr>
                </a:outerShdw>
              </a:effectLst>
            </a:endParaRPr>
          </a:p>
          <a:p>
            <a:pPr marL="342900" indent="-342900">
              <a:spcAft>
                <a:spcPts val="1200"/>
              </a:spcAft>
              <a:buFont typeface="Wingdings" pitchFamily="2" charset="2"/>
              <a:buChar char="Ø"/>
            </a:pPr>
            <a:r>
              <a:rPr lang="cs-CZ" sz="2400" dirty="0" smtClean="0">
                <a:solidFill>
                  <a:schemeClr val="bg1"/>
                </a:solidFill>
                <a:effectLst>
                  <a:outerShdw blurRad="38100" dist="38100" dir="2700000" algn="tl">
                    <a:srgbClr val="000000">
                      <a:alpha val="43137"/>
                    </a:srgbClr>
                  </a:outerShdw>
                </a:effectLst>
              </a:rPr>
              <a:t>V </a:t>
            </a:r>
            <a:r>
              <a:rPr lang="cs-CZ" sz="2400" dirty="0">
                <a:solidFill>
                  <a:schemeClr val="bg1"/>
                </a:solidFill>
                <a:effectLst>
                  <a:outerShdw blurRad="38100" dist="38100" dir="2700000" algn="tl">
                    <a:srgbClr val="000000">
                      <a:alpha val="43137"/>
                    </a:srgbClr>
                  </a:outerShdw>
                </a:effectLst>
              </a:rPr>
              <a:t>roce 1862 získal na výstavě </a:t>
            </a:r>
            <a:r>
              <a:rPr lang="cs-CZ" sz="2400" dirty="0" smtClean="0">
                <a:solidFill>
                  <a:schemeClr val="bg1"/>
                </a:solidFill>
                <a:effectLst>
                  <a:outerShdw blurRad="38100" dist="38100" dir="2700000" algn="tl">
                    <a:srgbClr val="000000">
                      <a:alpha val="43137"/>
                    </a:srgbClr>
                  </a:outerShdw>
                </a:effectLst>
              </a:rPr>
              <a:t/>
            </a:r>
            <a:br>
              <a:rPr lang="cs-CZ" sz="2400" dirty="0" smtClean="0">
                <a:solidFill>
                  <a:schemeClr val="bg1"/>
                </a:solidFill>
                <a:effectLst>
                  <a:outerShdw blurRad="38100" dist="38100" dir="2700000" algn="tl">
                    <a:srgbClr val="000000">
                      <a:alpha val="43137"/>
                    </a:srgbClr>
                  </a:outerShdw>
                </a:effectLst>
              </a:rPr>
            </a:br>
            <a:r>
              <a:rPr lang="cs-CZ" sz="2400" dirty="0" smtClean="0">
                <a:solidFill>
                  <a:schemeClr val="bg1"/>
                </a:solidFill>
                <a:effectLst>
                  <a:outerShdw blurRad="38100" dist="38100" dir="2700000" algn="tl">
                    <a:srgbClr val="000000">
                      <a:alpha val="43137"/>
                    </a:srgbClr>
                  </a:outerShdw>
                </a:effectLst>
              </a:rPr>
              <a:t>v </a:t>
            </a:r>
            <a:r>
              <a:rPr lang="cs-CZ" sz="2400" dirty="0">
                <a:solidFill>
                  <a:schemeClr val="bg1"/>
                </a:solidFill>
                <a:effectLst>
                  <a:outerShdw blurRad="38100" dist="38100" dir="2700000" algn="tl">
                    <a:srgbClr val="000000">
                      <a:alpha val="43137"/>
                    </a:srgbClr>
                  </a:outerShdw>
                </a:effectLst>
              </a:rPr>
              <a:t>Londýně zlatou </a:t>
            </a:r>
            <a:r>
              <a:rPr lang="cs-CZ" sz="2400" dirty="0" smtClean="0">
                <a:solidFill>
                  <a:schemeClr val="bg1"/>
                </a:solidFill>
                <a:effectLst>
                  <a:outerShdw blurRad="38100" dist="38100" dir="2700000" algn="tl">
                    <a:srgbClr val="000000">
                      <a:alpha val="43137"/>
                    </a:srgbClr>
                  </a:outerShdw>
                </a:effectLst>
              </a:rPr>
              <a:t>medaili </a:t>
            </a:r>
            <a:endParaRPr lang="cs-CZ" sz="2400" dirty="0">
              <a:solidFill>
                <a:schemeClr val="bg1"/>
              </a:solidFill>
              <a:effectLst>
                <a:outerShdw blurRad="38100" dist="38100" dir="2700000" algn="tl">
                  <a:srgbClr val="000000">
                    <a:alpha val="43137"/>
                  </a:srgbClr>
                </a:outerShdw>
              </a:effectLst>
            </a:endParaRPr>
          </a:p>
        </p:txBody>
      </p:sp>
      <p:sp>
        <p:nvSpPr>
          <p:cNvPr id="8" name="TextovéPole 7"/>
          <p:cNvSpPr txBox="1"/>
          <p:nvPr/>
        </p:nvSpPr>
        <p:spPr>
          <a:xfrm>
            <a:off x="2770018" y="1628800"/>
            <a:ext cx="6372200" cy="584775"/>
          </a:xfrm>
          <a:prstGeom prst="rect">
            <a:avLst/>
          </a:prstGeom>
          <a:noFill/>
        </p:spPr>
        <p:txBody>
          <a:bodyPr wrap="square" rtlCol="0">
            <a:spAutoFit/>
          </a:bodyPr>
          <a:lstStyle/>
          <a:p>
            <a:pPr algn="ctr">
              <a:spcAft>
                <a:spcPts val="1200"/>
              </a:spcAft>
            </a:pPr>
            <a:r>
              <a:rPr lang="cs-CZ" sz="3200" b="1" dirty="0" smtClean="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rPr>
              <a:t>Thomasův </a:t>
            </a:r>
            <a:r>
              <a:rPr lang="cs-CZ" sz="3200" b="1" dirty="0" err="1" smtClean="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rPr>
              <a:t>Arithomether</a:t>
            </a:r>
            <a:endParaRPr lang="cs-CZ" sz="3200" b="1" dirty="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endParaRPr>
          </a:p>
        </p:txBody>
      </p:sp>
      <p:pic>
        <p:nvPicPr>
          <p:cNvPr id="9218" name="Picture 2" descr="Aritmomet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976" y="2564903"/>
            <a:ext cx="4569453" cy="36043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14870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2880000" y="144000"/>
            <a:ext cx="6116216" cy="1332000"/>
          </a:xfrm>
          <a:solidFill>
            <a:srgbClr val="0070C0"/>
          </a:solidFill>
        </p:spPr>
        <p:txBody>
          <a:bodyPr anchor="ctr">
            <a:noAutofit/>
            <a:scene3d>
              <a:camera prst="orthographicFront"/>
              <a:lightRig rig="glow" dir="tl">
                <a:rot lat="0" lon="0" rev="5400000"/>
              </a:lightRig>
            </a:scene3d>
            <a:sp3d contourW="12700">
              <a:bevelT w="25400" h="25400"/>
              <a:contourClr>
                <a:schemeClr val="accent6">
                  <a:shade val="73000"/>
                </a:schemeClr>
              </a:contourClr>
            </a:sp3d>
          </a:bodyPr>
          <a:lstStyle/>
          <a:p>
            <a:r>
              <a:rPr lang="cs-CZ" b="1" dirty="0" smtClean="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rPr>
              <a:t>MECHANICKÉ KALKULÁTORY</a:t>
            </a:r>
            <a:endParaRPr lang="cs-CZ" b="1" dirty="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5" name="TextovéPole 4"/>
          <p:cNvSpPr txBox="1"/>
          <p:nvPr/>
        </p:nvSpPr>
        <p:spPr>
          <a:xfrm>
            <a:off x="4753911" y="2672312"/>
            <a:ext cx="4153332" cy="3785652"/>
          </a:xfrm>
          <a:prstGeom prst="rect">
            <a:avLst/>
          </a:prstGeom>
          <a:noFill/>
        </p:spPr>
        <p:txBody>
          <a:bodyPr wrap="square" rtlCol="0">
            <a:spAutoFit/>
          </a:bodyPr>
          <a:lstStyle/>
          <a:p>
            <a:pPr algn="ctr"/>
            <a:r>
              <a:rPr lang="cs-CZ" sz="2400" dirty="0">
                <a:solidFill>
                  <a:schemeClr val="bg1"/>
                </a:solidFill>
              </a:rPr>
              <a:t>Inženýr W. T. </a:t>
            </a:r>
            <a:r>
              <a:rPr lang="cs-CZ" sz="2400" dirty="0" err="1">
                <a:solidFill>
                  <a:schemeClr val="bg1"/>
                </a:solidFill>
              </a:rPr>
              <a:t>Odhner</a:t>
            </a:r>
            <a:r>
              <a:rPr lang="cs-CZ" sz="2400" dirty="0">
                <a:solidFill>
                  <a:schemeClr val="bg1"/>
                </a:solidFill>
              </a:rPr>
              <a:t> </a:t>
            </a:r>
            <a:r>
              <a:rPr lang="cs-CZ" sz="2400" dirty="0" smtClean="0">
                <a:solidFill>
                  <a:schemeClr val="bg1"/>
                </a:solidFill>
              </a:rPr>
              <a:t> pocházející </a:t>
            </a:r>
            <a:r>
              <a:rPr lang="cs-CZ" sz="2400" dirty="0">
                <a:solidFill>
                  <a:schemeClr val="bg1"/>
                </a:solidFill>
              </a:rPr>
              <a:t>ze Švédska, vyvinul nový </a:t>
            </a:r>
            <a:r>
              <a:rPr lang="cs-CZ" sz="2400" dirty="0" err="1">
                <a:solidFill>
                  <a:schemeClr val="bg1"/>
                </a:solidFill>
              </a:rPr>
              <a:t>arithmometer</a:t>
            </a:r>
            <a:r>
              <a:rPr lang="cs-CZ" sz="2400" dirty="0" smtClean="0">
                <a:solidFill>
                  <a:schemeClr val="bg1"/>
                </a:solidFill>
              </a:rPr>
              <a:t>.</a:t>
            </a:r>
          </a:p>
          <a:p>
            <a:pPr algn="ctr"/>
            <a:r>
              <a:rPr lang="cs-CZ" sz="2400" dirty="0" smtClean="0">
                <a:solidFill>
                  <a:schemeClr val="bg1"/>
                </a:solidFill>
              </a:rPr>
              <a:t>Jednalo </a:t>
            </a:r>
            <a:r>
              <a:rPr lang="cs-CZ" sz="2400" dirty="0">
                <a:solidFill>
                  <a:schemeClr val="bg1"/>
                </a:solidFill>
              </a:rPr>
              <a:t>se o ruční kalkulační stroj s klikou, který obsahoval speciální ozubená kolečka s proměnným počtem zubů. Tak byl vynalezen jednoduchý a důmyslný způsob přenášení početních řádů. </a:t>
            </a:r>
            <a:endParaRPr lang="cs-CZ" sz="2400" dirty="0">
              <a:solidFill>
                <a:schemeClr val="bg1"/>
              </a:solidFill>
              <a:effectLst>
                <a:outerShdw blurRad="38100" dist="38100" dir="2700000" algn="tl">
                  <a:srgbClr val="000000">
                    <a:alpha val="43137"/>
                  </a:srgbClr>
                </a:outerShdw>
              </a:effectLst>
            </a:endParaRPr>
          </a:p>
        </p:txBody>
      </p:sp>
      <p:sp>
        <p:nvSpPr>
          <p:cNvPr id="8" name="TextovéPole 7"/>
          <p:cNvSpPr txBox="1"/>
          <p:nvPr/>
        </p:nvSpPr>
        <p:spPr>
          <a:xfrm>
            <a:off x="4346740" y="1628800"/>
            <a:ext cx="4560502" cy="1015663"/>
          </a:xfrm>
          <a:prstGeom prst="rect">
            <a:avLst/>
          </a:prstGeom>
          <a:noFill/>
        </p:spPr>
        <p:txBody>
          <a:bodyPr wrap="square" rtlCol="0">
            <a:spAutoFit/>
          </a:bodyPr>
          <a:lstStyle/>
          <a:p>
            <a:pPr algn="ctr"/>
            <a:r>
              <a:rPr lang="cs-CZ" sz="3200" b="1" dirty="0" smtClean="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rPr>
              <a:t>W. T. </a:t>
            </a:r>
            <a:r>
              <a:rPr lang="cs-CZ" sz="3200" b="1" dirty="0" err="1" smtClean="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rPr>
              <a:t>Odhner</a:t>
            </a:r>
            <a:endParaRPr lang="cs-CZ" sz="3200" b="1" dirty="0" smtClean="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endParaRPr>
          </a:p>
          <a:p>
            <a:pPr algn="ctr"/>
            <a:r>
              <a:rPr lang="cs-CZ" sz="2800" b="1" dirty="0" smtClean="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rPr>
              <a:t>1845 - 1905</a:t>
            </a:r>
            <a:endParaRPr lang="cs-CZ" sz="2800" b="1" dirty="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endParaRPr>
          </a:p>
        </p:txBody>
      </p:sp>
      <p:pic>
        <p:nvPicPr>
          <p:cNvPr id="6" name="Picture 2" descr=" Felix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196986"/>
            <a:ext cx="4560502" cy="273630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36119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2880000" y="144000"/>
            <a:ext cx="6116216" cy="1332000"/>
          </a:xfrm>
          <a:solidFill>
            <a:srgbClr val="0070C0"/>
          </a:solidFill>
        </p:spPr>
        <p:txBody>
          <a:bodyPr anchor="ctr">
            <a:noAutofit/>
            <a:scene3d>
              <a:camera prst="orthographicFront"/>
              <a:lightRig rig="glow" dir="tl">
                <a:rot lat="0" lon="0" rev="5400000"/>
              </a:lightRig>
            </a:scene3d>
            <a:sp3d contourW="12700">
              <a:bevelT w="25400" h="25400"/>
              <a:contourClr>
                <a:schemeClr val="accent6">
                  <a:shade val="73000"/>
                </a:schemeClr>
              </a:contourClr>
            </a:sp3d>
          </a:bodyPr>
          <a:lstStyle/>
          <a:p>
            <a:r>
              <a:rPr lang="cs-CZ" sz="4000" b="1" dirty="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rPr>
              <a:t>MECHANICKÉ KALKULÁTORY</a:t>
            </a:r>
            <a:endParaRPr lang="cs-CZ" sz="4200" b="1" dirty="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4" name="TextovéPole 3"/>
          <p:cNvSpPr txBox="1"/>
          <p:nvPr/>
        </p:nvSpPr>
        <p:spPr>
          <a:xfrm>
            <a:off x="34899" y="4941168"/>
            <a:ext cx="9001598" cy="1785104"/>
          </a:xfrm>
          <a:prstGeom prst="rect">
            <a:avLst/>
          </a:prstGeom>
          <a:noFill/>
        </p:spPr>
        <p:txBody>
          <a:bodyPr wrap="square" rtlCol="0">
            <a:spAutoFit/>
          </a:bodyPr>
          <a:lstStyle/>
          <a:p>
            <a:pPr algn="ctr"/>
            <a:r>
              <a:rPr lang="cs-CZ" sz="2200" dirty="0">
                <a:solidFill>
                  <a:schemeClr val="bg1"/>
                </a:solidFill>
              </a:rPr>
              <a:t>Petrohradský inženýr švédského původu W. T. </a:t>
            </a:r>
            <a:r>
              <a:rPr lang="cs-CZ" sz="2200" dirty="0" err="1">
                <a:solidFill>
                  <a:schemeClr val="bg1"/>
                </a:solidFill>
              </a:rPr>
              <a:t>Odhner</a:t>
            </a:r>
            <a:r>
              <a:rPr lang="cs-CZ" sz="2200" dirty="0">
                <a:solidFill>
                  <a:schemeClr val="bg1"/>
                </a:solidFill>
              </a:rPr>
              <a:t> vyvinul koncem 19. století nový princip mechanické kalkulačky. </a:t>
            </a:r>
            <a:r>
              <a:rPr lang="cs-CZ" sz="2200" dirty="0" smtClean="0">
                <a:solidFill>
                  <a:schemeClr val="bg1"/>
                </a:solidFill>
              </a:rPr>
              <a:t>Vyráběla </a:t>
            </a:r>
            <a:r>
              <a:rPr lang="cs-CZ" sz="2200" dirty="0">
                <a:solidFill>
                  <a:schemeClr val="bg1"/>
                </a:solidFill>
              </a:rPr>
              <a:t>se v mnoha variantách </a:t>
            </a:r>
            <a:r>
              <a:rPr lang="cs-CZ" sz="2200" dirty="0" smtClean="0">
                <a:solidFill>
                  <a:schemeClr val="bg1"/>
                </a:solidFill>
              </a:rPr>
              <a:t>a </a:t>
            </a:r>
            <a:r>
              <a:rPr lang="cs-CZ" sz="2200" dirty="0">
                <a:solidFill>
                  <a:schemeClr val="bg1"/>
                </a:solidFill>
              </a:rPr>
              <a:t>kalkulačky založené na tomto principu </a:t>
            </a:r>
            <a:r>
              <a:rPr lang="cs-CZ" sz="2200" dirty="0" smtClean="0">
                <a:solidFill>
                  <a:schemeClr val="bg1"/>
                </a:solidFill>
              </a:rPr>
              <a:t> vyrábělo </a:t>
            </a:r>
            <a:r>
              <a:rPr lang="cs-CZ" sz="2200" dirty="0">
                <a:solidFill>
                  <a:schemeClr val="bg1"/>
                </a:solidFill>
              </a:rPr>
              <a:t>i mnoho dalších firem. </a:t>
            </a:r>
            <a:endParaRPr lang="cs-CZ" sz="2200" dirty="0" smtClean="0">
              <a:solidFill>
                <a:schemeClr val="bg1"/>
              </a:solidFill>
            </a:endParaRPr>
          </a:p>
          <a:p>
            <a:pPr algn="ctr"/>
            <a:r>
              <a:rPr lang="cs-CZ" sz="2200" b="1" dirty="0" smtClean="0">
                <a:solidFill>
                  <a:schemeClr val="bg1"/>
                </a:solidFill>
              </a:rPr>
              <a:t>Díky </a:t>
            </a:r>
            <a:r>
              <a:rPr lang="cs-CZ" sz="2200" b="1" dirty="0">
                <a:solidFill>
                  <a:schemeClr val="bg1"/>
                </a:solidFill>
              </a:rPr>
              <a:t>své všestrannosti byly "</a:t>
            </a:r>
            <a:r>
              <a:rPr lang="cs-CZ" sz="2200" b="1" dirty="0" err="1">
                <a:solidFill>
                  <a:schemeClr val="bg1"/>
                </a:solidFill>
              </a:rPr>
              <a:t>Odhnerky</a:t>
            </a:r>
            <a:r>
              <a:rPr lang="cs-CZ" sz="2200" b="1" dirty="0">
                <a:solidFill>
                  <a:schemeClr val="bg1"/>
                </a:solidFill>
              </a:rPr>
              <a:t>" hojně používány po řadu desítiletí; v SSSR se kalkulačky tohoto typu vyráběly ještě v 70. letech. </a:t>
            </a:r>
          </a:p>
        </p:txBody>
      </p:sp>
      <p:pic>
        <p:nvPicPr>
          <p:cNvPr id="1026" name="Picture 2" descr="Odhnerova kalkula&amp;ccaron;ka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47378" y="2276872"/>
            <a:ext cx="5265677" cy="249363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Odhnerova kalkula&amp;ccaron;ka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68" y="2564513"/>
            <a:ext cx="2808312" cy="2347749"/>
          </a:xfrm>
          <a:prstGeom prst="rect">
            <a:avLst/>
          </a:prstGeom>
          <a:noFill/>
          <a:extLst>
            <a:ext uri="{909E8E84-426E-40DD-AFC4-6F175D3DCCD1}">
              <a14:hiddenFill xmlns:a14="http://schemas.microsoft.com/office/drawing/2010/main">
                <a:solidFill>
                  <a:srgbClr val="FFFFFF"/>
                </a:solidFill>
              </a14:hiddenFill>
            </a:ext>
          </a:extLst>
        </p:spPr>
      </p:pic>
      <p:sp>
        <p:nvSpPr>
          <p:cNvPr id="5" name="TextovéPole 4"/>
          <p:cNvSpPr txBox="1"/>
          <p:nvPr/>
        </p:nvSpPr>
        <p:spPr>
          <a:xfrm>
            <a:off x="3059831" y="1556792"/>
            <a:ext cx="5976665" cy="584775"/>
          </a:xfrm>
          <a:prstGeom prst="rect">
            <a:avLst/>
          </a:prstGeom>
          <a:noFill/>
        </p:spPr>
        <p:txBody>
          <a:bodyPr wrap="square" rtlCol="0">
            <a:spAutoFit/>
          </a:bodyPr>
          <a:lstStyle/>
          <a:p>
            <a:pPr algn="ctr"/>
            <a:r>
              <a:rPr lang="cs-CZ" sz="32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Odhnerovy</a:t>
            </a:r>
            <a:r>
              <a:rPr lang="cs-CZ"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cs-CZ"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kalkulačky</a:t>
            </a:r>
            <a:endParaRPr lang="cs-CZ"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36457284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4000" r="-4000"/>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2880000" y="144000"/>
            <a:ext cx="6116216" cy="1332000"/>
          </a:xfrm>
          <a:solidFill>
            <a:srgbClr val="0070C0"/>
          </a:solidFill>
        </p:spPr>
        <p:txBody>
          <a:bodyPr anchor="ctr">
            <a:noAutofit/>
            <a:scene3d>
              <a:camera prst="orthographicFront"/>
              <a:lightRig rig="glow" dir="tl">
                <a:rot lat="0" lon="0" rev="5400000"/>
              </a:lightRig>
            </a:scene3d>
            <a:sp3d contourW="12700">
              <a:bevelT w="25400" h="25400"/>
              <a:contourClr>
                <a:schemeClr val="accent6">
                  <a:shade val="73000"/>
                </a:schemeClr>
              </a:contourClr>
            </a:sp3d>
          </a:bodyPr>
          <a:lstStyle/>
          <a:p>
            <a:r>
              <a:rPr lang="cs-CZ" sz="4200" b="1" dirty="0" smtClean="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rPr>
              <a:t>PROGRAMOVATELNÉ STROJE</a:t>
            </a:r>
            <a:endParaRPr lang="cs-CZ" sz="4200" b="1" dirty="0">
              <a:ln w="11430"/>
              <a:solidFill>
                <a:srgbClr val="FFC000"/>
              </a:solidFill>
              <a:effectLst>
                <a:outerShdw blurRad="80000" dist="40000" dir="5040000" algn="tl">
                  <a:srgbClr val="000000">
                    <a:alpha val="30000"/>
                  </a:srgbClr>
                </a:outerShdw>
              </a:effectLst>
              <a:latin typeface="Times New Roman" pitchFamily="18" charset="0"/>
              <a:cs typeface="Times New Roman" pitchFamily="18" charset="0"/>
            </a:endParaRPr>
          </a:p>
        </p:txBody>
      </p:sp>
      <p:sp>
        <p:nvSpPr>
          <p:cNvPr id="6" name="TextovéPole 5"/>
          <p:cNvSpPr txBox="1"/>
          <p:nvPr/>
        </p:nvSpPr>
        <p:spPr>
          <a:xfrm>
            <a:off x="3059832" y="1489826"/>
            <a:ext cx="5904656" cy="1077218"/>
          </a:xfrm>
          <a:prstGeom prst="rect">
            <a:avLst/>
          </a:prstGeom>
          <a:noFill/>
        </p:spPr>
        <p:txBody>
          <a:bodyPr wrap="square" rtlCol="0">
            <a:spAutoFit/>
          </a:bodyPr>
          <a:lstStyle/>
          <a:p>
            <a:pPr algn="ctr">
              <a:spcAft>
                <a:spcPts val="1200"/>
              </a:spcAft>
            </a:pPr>
            <a:r>
              <a:rPr lang="cs-CZ" sz="3200" b="1" dirty="0" smtClean="0">
                <a:ln w="12700">
                  <a:solidFill>
                    <a:srgbClr val="D2533C">
                      <a:satMod val="155000"/>
                    </a:srgbClr>
                  </a:solidFill>
                  <a:prstDash val="solid"/>
                </a:ln>
                <a:solidFill>
                  <a:srgbClr val="F3F2DC">
                    <a:tint val="85000"/>
                    <a:satMod val="155000"/>
                  </a:srgbClr>
                </a:solidFill>
                <a:effectLst>
                  <a:outerShdw blurRad="41275" dist="20320" dir="1800000" algn="tl" rotWithShape="0">
                    <a:srgbClr val="000000">
                      <a:alpha val="40000"/>
                    </a:srgbClr>
                  </a:outerShdw>
                </a:effectLst>
              </a:rPr>
              <a:t>Tak končí další etapa v historii počítačů</a:t>
            </a:r>
          </a:p>
        </p:txBody>
      </p:sp>
      <p:sp>
        <p:nvSpPr>
          <p:cNvPr id="5" name="TextovéPole 4"/>
          <p:cNvSpPr txBox="1"/>
          <p:nvPr/>
        </p:nvSpPr>
        <p:spPr>
          <a:xfrm>
            <a:off x="101253" y="2611395"/>
            <a:ext cx="5319439" cy="1200329"/>
          </a:xfrm>
          <a:prstGeom prst="rect">
            <a:avLst/>
          </a:prstGeom>
          <a:noFill/>
        </p:spPr>
        <p:txBody>
          <a:bodyPr wrap="square" rtlCol="0">
            <a:spAutoFit/>
          </a:bodyPr>
          <a:lstStyle/>
          <a:p>
            <a:pPr algn="ctr"/>
            <a:r>
              <a:rPr lang="cs-CZ" sz="2400" b="1" dirty="0">
                <a:solidFill>
                  <a:schemeClr val="bg1"/>
                </a:solidFill>
                <a:effectLst>
                  <a:outerShdw blurRad="38100" dist="38100" dir="2700000" algn="tl">
                    <a:srgbClr val="000000">
                      <a:alpha val="43137"/>
                    </a:srgbClr>
                  </a:outerShdw>
                </a:effectLst>
              </a:rPr>
              <a:t>Mechanickým kalkulačkám chybělo </a:t>
            </a:r>
            <a:r>
              <a:rPr lang="cs-CZ" sz="2400" b="1" dirty="0" smtClean="0">
                <a:solidFill>
                  <a:schemeClr val="bg1"/>
                </a:solidFill>
                <a:effectLst>
                  <a:outerShdw blurRad="38100" dist="38100" dir="2700000" algn="tl">
                    <a:srgbClr val="000000">
                      <a:alpha val="43137"/>
                    </a:srgbClr>
                  </a:outerShdw>
                </a:effectLst>
              </a:rPr>
              <a:t/>
            </a:r>
            <a:br>
              <a:rPr lang="cs-CZ" sz="2400" b="1" dirty="0" smtClean="0">
                <a:solidFill>
                  <a:schemeClr val="bg1"/>
                </a:solidFill>
                <a:effectLst>
                  <a:outerShdw blurRad="38100" dist="38100" dir="2700000" algn="tl">
                    <a:srgbClr val="000000">
                      <a:alpha val="43137"/>
                    </a:srgbClr>
                  </a:outerShdw>
                </a:effectLst>
              </a:rPr>
            </a:br>
            <a:r>
              <a:rPr lang="cs-CZ" sz="2400" b="1" dirty="0" smtClean="0">
                <a:solidFill>
                  <a:schemeClr val="bg1"/>
                </a:solidFill>
                <a:effectLst>
                  <a:outerShdw blurRad="38100" dist="38100" dir="2700000" algn="tl">
                    <a:srgbClr val="000000">
                      <a:alpha val="43137"/>
                    </a:srgbClr>
                  </a:outerShdw>
                </a:effectLst>
              </a:rPr>
              <a:t>k </a:t>
            </a:r>
            <a:r>
              <a:rPr lang="cs-CZ" sz="2400" b="1" dirty="0">
                <a:solidFill>
                  <a:schemeClr val="bg1"/>
                </a:solidFill>
                <a:effectLst>
                  <a:outerShdw blurRad="38100" dist="38100" dir="2700000" algn="tl">
                    <a:srgbClr val="000000">
                      <a:alpha val="43137"/>
                    </a:srgbClr>
                  </a:outerShdw>
                </a:effectLst>
              </a:rPr>
              <a:t>dokonalosti už jen jedno: </a:t>
            </a:r>
            <a:r>
              <a:rPr lang="cs-CZ" sz="2400" b="1" dirty="0" smtClean="0">
                <a:solidFill>
                  <a:schemeClr val="bg1"/>
                </a:solidFill>
                <a:effectLst>
                  <a:outerShdw blurRad="38100" dist="38100" dir="2700000" algn="tl">
                    <a:srgbClr val="000000">
                      <a:alpha val="43137"/>
                    </a:srgbClr>
                  </a:outerShdw>
                </a:effectLst>
              </a:rPr>
              <a:t/>
            </a:r>
            <a:br>
              <a:rPr lang="cs-CZ" sz="2400" b="1" dirty="0" smtClean="0">
                <a:solidFill>
                  <a:schemeClr val="bg1"/>
                </a:solidFill>
                <a:effectLst>
                  <a:outerShdw blurRad="38100" dist="38100" dir="2700000" algn="tl">
                    <a:srgbClr val="000000">
                      <a:alpha val="43137"/>
                    </a:srgbClr>
                  </a:outerShdw>
                </a:effectLst>
              </a:rPr>
            </a:br>
            <a:r>
              <a:rPr lang="cs-CZ" sz="2400" b="1" dirty="0" smtClean="0">
                <a:solidFill>
                  <a:schemeClr val="bg1"/>
                </a:solidFill>
                <a:effectLst>
                  <a:outerShdw blurRad="38100" dist="38100" dir="2700000" algn="tl">
                    <a:srgbClr val="000000">
                      <a:alpha val="43137"/>
                    </a:srgbClr>
                  </a:outerShdw>
                </a:effectLst>
              </a:rPr>
              <a:t>nedaly </a:t>
            </a:r>
            <a:r>
              <a:rPr lang="cs-CZ" sz="2400" b="1" dirty="0">
                <a:solidFill>
                  <a:schemeClr val="bg1"/>
                </a:solidFill>
                <a:effectLst>
                  <a:outerShdw blurRad="38100" dist="38100" dir="2700000" algn="tl">
                    <a:srgbClr val="000000">
                      <a:alpha val="43137"/>
                    </a:srgbClr>
                  </a:outerShdw>
                </a:effectLst>
              </a:rPr>
              <a:t>se naprogramovat.</a:t>
            </a:r>
          </a:p>
        </p:txBody>
      </p:sp>
      <p:pic>
        <p:nvPicPr>
          <p:cNvPr id="2054" name="Picture 6" descr="Curt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128" y="2644676"/>
            <a:ext cx="2028825" cy="3810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Lst>
        </p:spPr>
      </p:pic>
      <p:pic>
        <p:nvPicPr>
          <p:cNvPr id="2056" name="Picture 8" descr="Curt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66066" y="5013176"/>
            <a:ext cx="1298422" cy="170872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Lst>
        </p:spPr>
      </p:pic>
      <p:sp>
        <p:nvSpPr>
          <p:cNvPr id="4" name="TextovéPole 3"/>
          <p:cNvSpPr txBox="1"/>
          <p:nvPr/>
        </p:nvSpPr>
        <p:spPr>
          <a:xfrm>
            <a:off x="19447" y="4234540"/>
            <a:ext cx="5724128" cy="1107996"/>
          </a:xfrm>
          <a:prstGeom prst="rect">
            <a:avLst/>
          </a:prstGeom>
          <a:noFill/>
        </p:spPr>
        <p:txBody>
          <a:bodyPr wrap="square" rtlCol="0">
            <a:spAutoFit/>
          </a:bodyPr>
          <a:lstStyle/>
          <a:p>
            <a:pPr algn="ctr"/>
            <a:r>
              <a:rPr lang="cs-CZ" sz="2200" b="1" dirty="0" smtClean="0">
                <a:solidFill>
                  <a:srgbClr val="FFFF00"/>
                </a:solidFill>
                <a:effectLst>
                  <a:outerShdw blurRad="38100" dist="38100" dir="2700000" algn="tl">
                    <a:srgbClr val="000000">
                      <a:alpha val="43137"/>
                    </a:srgbClr>
                  </a:outerShdw>
                </a:effectLst>
              </a:rPr>
              <a:t>Kapesní  kalkulačka </a:t>
            </a:r>
            <a:r>
              <a:rPr lang="cs-CZ" sz="2200" b="1" dirty="0" err="1">
                <a:solidFill>
                  <a:srgbClr val="FFFF00"/>
                </a:solidFill>
                <a:effectLst>
                  <a:outerShdw blurRad="38100" dist="38100" dir="2700000" algn="tl">
                    <a:srgbClr val="000000">
                      <a:alpha val="43137"/>
                    </a:srgbClr>
                  </a:outerShdw>
                </a:effectLst>
              </a:rPr>
              <a:t>Curta</a:t>
            </a:r>
            <a:r>
              <a:rPr lang="cs-CZ" sz="2200" b="1" dirty="0">
                <a:solidFill>
                  <a:srgbClr val="FFFF00"/>
                </a:solidFill>
                <a:effectLst>
                  <a:outerShdw blurRad="38100" dist="38100" dir="2700000" algn="tl">
                    <a:srgbClr val="000000">
                      <a:alpha val="43137"/>
                    </a:srgbClr>
                  </a:outerShdw>
                </a:effectLst>
              </a:rPr>
              <a:t>, která překvapila svět výpočetní techniky v padesátých letech </a:t>
            </a:r>
            <a:r>
              <a:rPr lang="cs-CZ" sz="2200" b="1" dirty="0" smtClean="0">
                <a:solidFill>
                  <a:srgbClr val="FFFF00"/>
                </a:solidFill>
                <a:effectLst>
                  <a:outerShdw blurRad="38100" dist="38100" dir="2700000" algn="tl">
                    <a:srgbClr val="000000">
                      <a:alpha val="43137"/>
                    </a:srgbClr>
                  </a:outerShdw>
                </a:effectLst>
              </a:rPr>
              <a:t> </a:t>
            </a:r>
            <a:br>
              <a:rPr lang="cs-CZ" sz="2200" b="1" dirty="0" smtClean="0">
                <a:solidFill>
                  <a:srgbClr val="FFFF00"/>
                </a:solidFill>
                <a:effectLst>
                  <a:outerShdw blurRad="38100" dist="38100" dir="2700000" algn="tl">
                    <a:srgbClr val="000000">
                      <a:alpha val="43137"/>
                    </a:srgbClr>
                  </a:outerShdw>
                </a:effectLst>
              </a:rPr>
            </a:br>
            <a:r>
              <a:rPr lang="cs-CZ" sz="2200" b="1" dirty="0" smtClean="0">
                <a:solidFill>
                  <a:srgbClr val="FFFF00"/>
                </a:solidFill>
                <a:effectLst>
                  <a:outerShdw blurRad="38100" dist="38100" dir="2700000" algn="tl">
                    <a:srgbClr val="000000">
                      <a:alpha val="43137"/>
                    </a:srgbClr>
                  </a:outerShdw>
                </a:effectLst>
              </a:rPr>
              <a:t>20</a:t>
            </a:r>
            <a:r>
              <a:rPr lang="cs-CZ" sz="2200" b="1" dirty="0">
                <a:solidFill>
                  <a:srgbClr val="FFFF00"/>
                </a:solidFill>
                <a:effectLst>
                  <a:outerShdw blurRad="38100" dist="38100" dir="2700000" algn="tl">
                    <a:srgbClr val="000000">
                      <a:alpha val="43137"/>
                    </a:srgbClr>
                  </a:outerShdw>
                </a:effectLst>
              </a:rPr>
              <a:t>. století. </a:t>
            </a:r>
          </a:p>
        </p:txBody>
      </p:sp>
      <p:sp>
        <p:nvSpPr>
          <p:cNvPr id="7" name="TextovéPole 6"/>
          <p:cNvSpPr txBox="1"/>
          <p:nvPr/>
        </p:nvSpPr>
        <p:spPr>
          <a:xfrm>
            <a:off x="0" y="5347358"/>
            <a:ext cx="5724128" cy="1446550"/>
          </a:xfrm>
          <a:prstGeom prst="rect">
            <a:avLst/>
          </a:prstGeom>
          <a:noFill/>
        </p:spPr>
        <p:txBody>
          <a:bodyPr wrap="square" rtlCol="0">
            <a:spAutoFit/>
          </a:bodyPr>
          <a:lstStyle/>
          <a:p>
            <a:pPr algn="ctr"/>
            <a:r>
              <a:rPr lang="cs-CZ" sz="2200" dirty="0">
                <a:solidFill>
                  <a:srgbClr val="FFFF00"/>
                </a:solidFill>
              </a:rPr>
              <a:t>Miniaturní strojek váhy čtvrt kilogramu s parametry plnohodnotného počítacího stroje se pyšní tím, že byl první a zároveň poslední kapesní mechanickou kalkulačkou světa</a:t>
            </a:r>
            <a:r>
              <a:rPr lang="cs-CZ" sz="2200" dirty="0" smtClean="0">
                <a:solidFill>
                  <a:srgbClr val="FFFF00"/>
                </a:solidFill>
              </a:rPr>
              <a:t>.</a:t>
            </a:r>
            <a:endParaRPr lang="cs-CZ" sz="2200" dirty="0">
              <a:solidFill>
                <a:srgbClr val="FFFF00"/>
              </a:solidFill>
            </a:endParaRPr>
          </a:p>
        </p:txBody>
      </p:sp>
      <p:pic>
        <p:nvPicPr>
          <p:cNvPr id="2052" name="Picture 4" descr="Curta in the han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52953" y="2204864"/>
            <a:ext cx="1390997" cy="188619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Lst>
        </p:spPr>
      </p:pic>
      <p:sp>
        <p:nvSpPr>
          <p:cNvPr id="8" name="Obdélník 7"/>
          <p:cNvSpPr/>
          <p:nvPr/>
        </p:nvSpPr>
        <p:spPr>
          <a:xfrm>
            <a:off x="395536" y="3857178"/>
            <a:ext cx="4824536" cy="377362"/>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b="1" dirty="0" smtClean="0">
                <a:solidFill>
                  <a:srgbClr val="FFFF00"/>
                </a:solidFill>
                <a:effectLst>
                  <a:outerShdw blurRad="38100" dist="38100" dir="2700000" algn="tl">
                    <a:srgbClr val="000000">
                      <a:alpha val="43137"/>
                    </a:srgbClr>
                  </a:outerShdw>
                </a:effectLst>
              </a:rPr>
              <a:t>Tak ještě na závěr jeden unikát.</a:t>
            </a:r>
            <a:endParaRPr lang="cs-CZ" sz="2400" b="1" dirty="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141675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lumMod val="10000"/>
            <a:lumOff val="90000"/>
            <a:alpha val="57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634082"/>
          </a:xfrm>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cs-CZ"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ZDROJE</a:t>
            </a:r>
            <a:endParaRPr lang="cs-CZ"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Zástupný symbol pro obsah 2"/>
          <p:cNvSpPr>
            <a:spLocks noGrp="1"/>
          </p:cNvSpPr>
          <p:nvPr>
            <p:ph idx="1"/>
          </p:nvPr>
        </p:nvSpPr>
        <p:spPr>
          <a:xfrm>
            <a:off x="251520" y="908720"/>
            <a:ext cx="8712968" cy="5878532"/>
          </a:xfrm>
        </p:spPr>
        <p:txBody>
          <a:bodyPr>
            <a:spAutoFit/>
          </a:bodyPr>
          <a:lstStyle/>
          <a:p>
            <a:pPr>
              <a:spcBef>
                <a:spcPts val="0"/>
              </a:spcBef>
              <a:spcAft>
                <a:spcPts val="600"/>
              </a:spcAft>
              <a:buFont typeface="Wingdings" pitchFamily="2" charset="2"/>
              <a:buChar char="v"/>
            </a:pPr>
            <a:r>
              <a:rPr lang="cs-CZ" sz="1400" dirty="0"/>
              <a:t>Přispěvatelé Wikipedie,</a:t>
            </a:r>
            <a:r>
              <a:rPr lang="cs-CZ" sz="1400" i="1" dirty="0"/>
              <a:t> Wilhelm </a:t>
            </a:r>
            <a:r>
              <a:rPr lang="cs-CZ" sz="1400" i="1" dirty="0" err="1"/>
              <a:t>Schickard</a:t>
            </a:r>
            <a:r>
              <a:rPr lang="cs-CZ" sz="1400" dirty="0"/>
              <a:t> [online], Wikipedie: Otevřená encyklopedie, c2013, Datum poslední revize 11. 03. 2013, 09:16 UTC, [citováno 5. 05. 2013] &lt;</a:t>
            </a:r>
            <a:r>
              <a:rPr lang="cs-CZ" sz="1400" dirty="0">
                <a:hlinkClick r:id="rId2"/>
              </a:rPr>
              <a:t>http://cs.wikipedia.org/w/</a:t>
            </a:r>
            <a:r>
              <a:rPr lang="cs-CZ" sz="1400" dirty="0" err="1">
                <a:hlinkClick r:id="rId2"/>
              </a:rPr>
              <a:t>index.php?title</a:t>
            </a:r>
            <a:r>
              <a:rPr lang="cs-CZ" sz="1400" dirty="0">
                <a:hlinkClick r:id="rId2"/>
              </a:rPr>
              <a:t>=</a:t>
            </a:r>
            <a:r>
              <a:rPr lang="cs-CZ" sz="1400" dirty="0" err="1">
                <a:hlinkClick r:id="rId2"/>
              </a:rPr>
              <a:t>Wilhelm_Schickard&amp;oldid</a:t>
            </a:r>
            <a:r>
              <a:rPr lang="cs-CZ" sz="1400" dirty="0">
                <a:hlinkClick r:id="rId2"/>
              </a:rPr>
              <a:t>=9898625</a:t>
            </a:r>
            <a:r>
              <a:rPr lang="cs-CZ" sz="1400" dirty="0"/>
              <a:t>&gt; </a:t>
            </a:r>
            <a:endParaRPr lang="cs-CZ" sz="1400" dirty="0" smtClean="0"/>
          </a:p>
          <a:p>
            <a:pPr>
              <a:spcBef>
                <a:spcPts val="0"/>
              </a:spcBef>
              <a:spcAft>
                <a:spcPts val="600"/>
              </a:spcAft>
              <a:buFont typeface="Wingdings" pitchFamily="2" charset="2"/>
              <a:buChar char="v"/>
            </a:pPr>
            <a:r>
              <a:rPr lang="cs-CZ" sz="1400" dirty="0"/>
              <a:t>Přispěvatelé Wikipedie,</a:t>
            </a:r>
            <a:r>
              <a:rPr lang="cs-CZ" sz="1400" i="1" dirty="0"/>
              <a:t> Dějiny počítačů</a:t>
            </a:r>
            <a:r>
              <a:rPr lang="cs-CZ" sz="1400" dirty="0"/>
              <a:t> [online], Wikipedie: Otevřená encyklopedie, c2013, Datum poslední revize 19. 04. 2013, 20:27 UTC, [citováno 5. 05. 2013] &lt;</a:t>
            </a:r>
            <a:r>
              <a:rPr lang="cs-CZ" sz="1400" dirty="0">
                <a:hlinkClick r:id="rId3"/>
              </a:rPr>
              <a:t>http://cs.wikipedia.org/w/</a:t>
            </a:r>
            <a:r>
              <a:rPr lang="cs-CZ" sz="1400" dirty="0" err="1">
                <a:hlinkClick r:id="rId3"/>
              </a:rPr>
              <a:t>index.php?title</a:t>
            </a:r>
            <a:r>
              <a:rPr lang="cs-CZ" sz="1400" dirty="0">
                <a:hlinkClick r:id="rId3"/>
              </a:rPr>
              <a:t>=D%C4%9Bjiny_po%C4%8D%C3%ADta%C4%8D%C5%AF&amp;oldid=10226848</a:t>
            </a:r>
            <a:r>
              <a:rPr lang="cs-CZ" sz="1400" dirty="0"/>
              <a:t>&gt; </a:t>
            </a:r>
            <a:endParaRPr lang="cs-CZ" sz="1400" dirty="0" smtClean="0"/>
          </a:p>
          <a:p>
            <a:pPr>
              <a:spcBef>
                <a:spcPts val="0"/>
              </a:spcBef>
              <a:spcAft>
                <a:spcPts val="600"/>
              </a:spcAft>
              <a:buFont typeface="Wingdings" pitchFamily="2" charset="2"/>
              <a:buChar char="v"/>
            </a:pPr>
            <a:r>
              <a:rPr lang="cs-CZ" sz="1400" dirty="0"/>
              <a:t>Přispěvatelé Wikipedie,</a:t>
            </a:r>
            <a:r>
              <a:rPr lang="cs-CZ" sz="1400" i="1" dirty="0"/>
              <a:t> </a:t>
            </a:r>
            <a:r>
              <a:rPr lang="cs-CZ" sz="1400" i="1" dirty="0" err="1"/>
              <a:t>Blaise</a:t>
            </a:r>
            <a:r>
              <a:rPr lang="cs-CZ" sz="1400" i="1" dirty="0"/>
              <a:t> Pascal</a:t>
            </a:r>
            <a:r>
              <a:rPr lang="cs-CZ" sz="1400" dirty="0"/>
              <a:t> [online], Wikipedie: Otevřená encyklopedie, c2013, Datum poslední revize 2. 05. 2013, 10:46 UTC, [citováno 5. 05. 2013] &lt;</a:t>
            </a:r>
            <a:r>
              <a:rPr lang="cs-CZ" sz="1400" dirty="0">
                <a:hlinkClick r:id="rId4"/>
              </a:rPr>
              <a:t>http://cs.wikipedia.org/w/</a:t>
            </a:r>
            <a:r>
              <a:rPr lang="cs-CZ" sz="1400" dirty="0" err="1">
                <a:hlinkClick r:id="rId4"/>
              </a:rPr>
              <a:t>index.php?title</a:t>
            </a:r>
            <a:r>
              <a:rPr lang="cs-CZ" sz="1400" dirty="0">
                <a:hlinkClick r:id="rId4"/>
              </a:rPr>
              <a:t>=</a:t>
            </a:r>
            <a:r>
              <a:rPr lang="cs-CZ" sz="1400" dirty="0" err="1">
                <a:hlinkClick r:id="rId4"/>
              </a:rPr>
              <a:t>Blaise_Pascal&amp;oldid</a:t>
            </a:r>
            <a:r>
              <a:rPr lang="cs-CZ" sz="1400" dirty="0">
                <a:hlinkClick r:id="rId4"/>
              </a:rPr>
              <a:t>=10271039</a:t>
            </a:r>
            <a:r>
              <a:rPr lang="cs-CZ" sz="1400" dirty="0"/>
              <a:t>&gt; </a:t>
            </a:r>
            <a:endParaRPr lang="cs-CZ" sz="1400" dirty="0" smtClean="0"/>
          </a:p>
          <a:p>
            <a:pPr>
              <a:spcBef>
                <a:spcPts val="0"/>
              </a:spcBef>
              <a:spcAft>
                <a:spcPts val="600"/>
              </a:spcAft>
              <a:buFont typeface="Wingdings" pitchFamily="2" charset="2"/>
              <a:buChar char="v"/>
            </a:pPr>
            <a:r>
              <a:rPr lang="cs-CZ" sz="1400" dirty="0"/>
              <a:t>Přispěvatelé Wikipedie,</a:t>
            </a:r>
            <a:r>
              <a:rPr lang="cs-CZ" sz="1400" i="1" dirty="0"/>
              <a:t> Gottfried Wilhelm Leibniz</a:t>
            </a:r>
            <a:r>
              <a:rPr lang="cs-CZ" sz="1400" dirty="0"/>
              <a:t> [online], Wikipedie: Otevřená encyklopedie, c2013, Datum poslední revize 25. 04. 2013, 11:31 UTC, [citováno 5. 05. 2013] &lt;</a:t>
            </a:r>
            <a:r>
              <a:rPr lang="cs-CZ" sz="1400" dirty="0">
                <a:hlinkClick r:id="rId5"/>
              </a:rPr>
              <a:t>http://cs.wikipedia.org/w/</a:t>
            </a:r>
            <a:r>
              <a:rPr lang="cs-CZ" sz="1400" dirty="0" err="1">
                <a:hlinkClick r:id="rId5"/>
              </a:rPr>
              <a:t>index.php?title</a:t>
            </a:r>
            <a:r>
              <a:rPr lang="cs-CZ" sz="1400" dirty="0">
                <a:hlinkClick r:id="rId5"/>
              </a:rPr>
              <a:t>=</a:t>
            </a:r>
            <a:r>
              <a:rPr lang="cs-CZ" sz="1400" dirty="0" err="1">
                <a:hlinkClick r:id="rId5"/>
              </a:rPr>
              <a:t>Gottfried_Wilhelm_Leibniz&amp;oldid</a:t>
            </a:r>
            <a:r>
              <a:rPr lang="cs-CZ" sz="1400" dirty="0">
                <a:hlinkClick r:id="rId5"/>
              </a:rPr>
              <a:t>=10245840</a:t>
            </a:r>
            <a:r>
              <a:rPr lang="cs-CZ" sz="1400" dirty="0"/>
              <a:t>&gt; </a:t>
            </a:r>
            <a:endParaRPr lang="cs-CZ" sz="1400" dirty="0" smtClean="0"/>
          </a:p>
          <a:p>
            <a:pPr>
              <a:spcBef>
                <a:spcPts val="0"/>
              </a:spcBef>
              <a:spcAft>
                <a:spcPts val="600"/>
              </a:spcAft>
              <a:buFont typeface="Wingdings" pitchFamily="2" charset="2"/>
              <a:buChar char="v"/>
            </a:pPr>
            <a:r>
              <a:rPr lang="cs-CZ" sz="1400" dirty="0" err="1"/>
              <a:t>Wikipedia</a:t>
            </a:r>
            <a:r>
              <a:rPr lang="cs-CZ" sz="1400" dirty="0"/>
              <a:t> </a:t>
            </a:r>
            <a:r>
              <a:rPr lang="cs-CZ" sz="1400" dirty="0" err="1"/>
              <a:t>contributors</a:t>
            </a:r>
            <a:r>
              <a:rPr lang="cs-CZ" sz="1400" dirty="0"/>
              <a:t>. Gottfried Wilhelm Leibniz [Internet]. </a:t>
            </a:r>
            <a:r>
              <a:rPr lang="cs-CZ" sz="1400" dirty="0" err="1"/>
              <a:t>Wikipedia</a:t>
            </a:r>
            <a:r>
              <a:rPr lang="cs-CZ" sz="1400" dirty="0"/>
              <a:t>, </a:t>
            </a:r>
            <a:r>
              <a:rPr lang="cs-CZ" sz="1400" dirty="0" err="1"/>
              <a:t>The</a:t>
            </a:r>
            <a:r>
              <a:rPr lang="cs-CZ" sz="1400" dirty="0"/>
              <a:t> Free </a:t>
            </a:r>
            <a:r>
              <a:rPr lang="cs-CZ" sz="1400" dirty="0" err="1"/>
              <a:t>Encyclopedia</a:t>
            </a:r>
            <a:r>
              <a:rPr lang="cs-CZ" sz="1400" dirty="0"/>
              <a:t>; 2013 May 4, 15:44 UTC [</a:t>
            </a:r>
            <a:r>
              <a:rPr lang="cs-CZ" sz="1400" dirty="0" err="1"/>
              <a:t>cited</a:t>
            </a:r>
            <a:r>
              <a:rPr lang="cs-CZ" sz="1400" dirty="0"/>
              <a:t> 2013 May 5]. </a:t>
            </a:r>
            <a:r>
              <a:rPr lang="cs-CZ" sz="1400" dirty="0" err="1"/>
              <a:t>Available</a:t>
            </a:r>
            <a:r>
              <a:rPr lang="cs-CZ" sz="1400" dirty="0"/>
              <a:t> </a:t>
            </a:r>
            <a:r>
              <a:rPr lang="cs-CZ" sz="1400" dirty="0" err="1"/>
              <a:t>from</a:t>
            </a:r>
            <a:r>
              <a:rPr lang="cs-CZ" sz="1400" dirty="0"/>
              <a:t>: </a:t>
            </a:r>
            <a:r>
              <a:rPr lang="cs-CZ" sz="1400" dirty="0">
                <a:hlinkClick r:id="rId6"/>
              </a:rPr>
              <a:t>http://en.wikipedia.org/w/</a:t>
            </a:r>
            <a:r>
              <a:rPr lang="cs-CZ" sz="1400" dirty="0" err="1">
                <a:hlinkClick r:id="rId6"/>
              </a:rPr>
              <a:t>index.php?title</a:t>
            </a:r>
            <a:r>
              <a:rPr lang="cs-CZ" sz="1400" dirty="0">
                <a:hlinkClick r:id="rId6"/>
              </a:rPr>
              <a:t>=</a:t>
            </a:r>
            <a:r>
              <a:rPr lang="cs-CZ" sz="1400" dirty="0" err="1">
                <a:hlinkClick r:id="rId6"/>
              </a:rPr>
              <a:t>Gottfried_Wilhelm_Leibniz&amp;oldid</a:t>
            </a:r>
            <a:r>
              <a:rPr lang="cs-CZ" sz="1400" dirty="0">
                <a:hlinkClick r:id="rId6"/>
              </a:rPr>
              <a:t>=553501180</a:t>
            </a:r>
            <a:r>
              <a:rPr lang="cs-CZ" sz="1400" dirty="0"/>
              <a:t>. </a:t>
            </a:r>
          </a:p>
          <a:p>
            <a:pPr>
              <a:spcBef>
                <a:spcPts val="0"/>
              </a:spcBef>
              <a:spcAft>
                <a:spcPts val="600"/>
              </a:spcAft>
              <a:buFont typeface="Wingdings" pitchFamily="2" charset="2"/>
              <a:buChar char="v"/>
            </a:pPr>
            <a:r>
              <a:rPr lang="cs-CZ" sz="1400" dirty="0" err="1" smtClean="0"/>
              <a:t>Contributeurs</a:t>
            </a:r>
            <a:r>
              <a:rPr lang="cs-CZ" sz="1400" dirty="0" smtClean="0"/>
              <a:t> </a:t>
            </a:r>
            <a:r>
              <a:rPr lang="cs-CZ" sz="1400" dirty="0"/>
              <a:t>de </a:t>
            </a:r>
            <a:r>
              <a:rPr lang="cs-CZ" sz="1400" dirty="0" err="1"/>
              <a:t>Wikipédia</a:t>
            </a:r>
            <a:r>
              <a:rPr lang="cs-CZ" sz="1400" dirty="0"/>
              <a:t>. Charles </a:t>
            </a:r>
            <a:r>
              <a:rPr lang="cs-CZ" sz="1400" dirty="0" err="1"/>
              <a:t>Xavier</a:t>
            </a:r>
            <a:r>
              <a:rPr lang="cs-CZ" sz="1400" dirty="0"/>
              <a:t> Thomas de </a:t>
            </a:r>
            <a:r>
              <a:rPr lang="cs-CZ" sz="1400" dirty="0" err="1"/>
              <a:t>Colmar</a:t>
            </a:r>
            <a:r>
              <a:rPr lang="cs-CZ" sz="1400" dirty="0"/>
              <a:t> [Internet]. </a:t>
            </a:r>
            <a:r>
              <a:rPr lang="cs-CZ" sz="1400" dirty="0" err="1"/>
              <a:t>Wikipédia</a:t>
            </a:r>
            <a:r>
              <a:rPr lang="cs-CZ" sz="1400" dirty="0"/>
              <a:t>, </a:t>
            </a:r>
            <a:r>
              <a:rPr lang="cs-CZ" sz="1400" dirty="0" err="1"/>
              <a:t>l'encyclopédie</a:t>
            </a:r>
            <a:r>
              <a:rPr lang="cs-CZ" sz="1400" dirty="0"/>
              <a:t> </a:t>
            </a:r>
            <a:r>
              <a:rPr lang="cs-CZ" sz="1400" dirty="0" err="1"/>
              <a:t>libre</a:t>
            </a:r>
            <a:r>
              <a:rPr lang="cs-CZ" sz="1400" dirty="0"/>
              <a:t>; 2013 </a:t>
            </a:r>
            <a:r>
              <a:rPr lang="cs-CZ" sz="1400" dirty="0" err="1"/>
              <a:t>mars</a:t>
            </a:r>
            <a:r>
              <a:rPr lang="cs-CZ" sz="1400" dirty="0"/>
              <a:t> 13, 11:16 UTC [</a:t>
            </a:r>
            <a:r>
              <a:rPr lang="cs-CZ" sz="1400" dirty="0" err="1"/>
              <a:t>cited</a:t>
            </a:r>
            <a:r>
              <a:rPr lang="cs-CZ" sz="1400" dirty="0"/>
              <a:t> 2013 </a:t>
            </a:r>
            <a:r>
              <a:rPr lang="cs-CZ" sz="1400" dirty="0" err="1"/>
              <a:t>mai</a:t>
            </a:r>
            <a:r>
              <a:rPr lang="cs-CZ" sz="1400" dirty="0"/>
              <a:t> 5]. </a:t>
            </a:r>
            <a:r>
              <a:rPr lang="cs-CZ" sz="1400" dirty="0" err="1"/>
              <a:t>Disponible</a:t>
            </a:r>
            <a:r>
              <a:rPr lang="cs-CZ" sz="1400" dirty="0"/>
              <a:t> à </a:t>
            </a:r>
            <a:r>
              <a:rPr lang="cs-CZ" sz="1400" dirty="0" err="1"/>
              <a:t>l'adresse</a:t>
            </a:r>
            <a:r>
              <a:rPr lang="cs-CZ" sz="1400" dirty="0"/>
              <a:t>: </a:t>
            </a:r>
            <a:r>
              <a:rPr lang="cs-CZ" sz="1400" dirty="0">
                <a:hlinkClick r:id="rId7"/>
              </a:rPr>
              <a:t>http://fr.wikipedia.org/w/</a:t>
            </a:r>
            <a:r>
              <a:rPr lang="cs-CZ" sz="1400" dirty="0" err="1">
                <a:hlinkClick r:id="rId7"/>
              </a:rPr>
              <a:t>index.php?title</a:t>
            </a:r>
            <a:r>
              <a:rPr lang="cs-CZ" sz="1400" dirty="0">
                <a:hlinkClick r:id="rId7"/>
              </a:rPr>
              <a:t>=</a:t>
            </a:r>
            <a:r>
              <a:rPr lang="cs-CZ" sz="1400" dirty="0" err="1">
                <a:hlinkClick r:id="rId7"/>
              </a:rPr>
              <a:t>Charles_Xavier_Thomas_de_Colmar&amp;oldid</a:t>
            </a:r>
            <a:r>
              <a:rPr lang="cs-CZ" sz="1400" dirty="0">
                <a:hlinkClick r:id="rId7"/>
              </a:rPr>
              <a:t>=89960191</a:t>
            </a:r>
            <a:r>
              <a:rPr lang="cs-CZ" sz="1400" dirty="0"/>
              <a:t>. </a:t>
            </a:r>
            <a:endParaRPr lang="cs-CZ" sz="1400" dirty="0" smtClean="0"/>
          </a:p>
          <a:p>
            <a:pPr>
              <a:spcBef>
                <a:spcPts val="0"/>
              </a:spcBef>
              <a:spcAft>
                <a:spcPts val="600"/>
              </a:spcAft>
              <a:buFont typeface="Wingdings" pitchFamily="2" charset="2"/>
              <a:buChar char="v"/>
            </a:pPr>
            <a:r>
              <a:rPr lang="cs-CZ" sz="1400" b="1" dirty="0"/>
              <a:t>Někdejší výpočetní </a:t>
            </a:r>
            <a:r>
              <a:rPr lang="cs-CZ" sz="1400" b="1" dirty="0" smtClean="0"/>
              <a:t>pomůcky, </a:t>
            </a:r>
            <a:r>
              <a:rPr lang="cs-CZ" sz="1400" i="1" dirty="0" smtClean="0"/>
              <a:t>Andrea </a:t>
            </a:r>
            <a:r>
              <a:rPr lang="cs-CZ" sz="1400" i="1" dirty="0"/>
              <a:t>Davidová, </a:t>
            </a:r>
            <a:r>
              <a:rPr lang="cs-CZ" sz="1400" i="1" dirty="0" smtClean="0"/>
              <a:t>1999, online, [citováno 5.5.2013]</a:t>
            </a:r>
            <a:r>
              <a:rPr lang="cs-CZ" sz="1400" dirty="0" smtClean="0">
                <a:hlinkClick r:id="rId8"/>
              </a:rPr>
              <a:t>   http</a:t>
            </a:r>
            <a:r>
              <a:rPr lang="cs-CZ" sz="1400" dirty="0">
                <a:hlinkClick r:id="rId8"/>
              </a:rPr>
              <a:t>://</a:t>
            </a:r>
            <a:r>
              <a:rPr lang="cs-CZ" sz="1400" dirty="0" smtClean="0">
                <a:hlinkClick r:id="rId8"/>
              </a:rPr>
              <a:t>www.fi.muni.cz/usr/jkucera/pv109/xdavidov.html</a:t>
            </a:r>
            <a:r>
              <a:rPr lang="cs-CZ" sz="1400" dirty="0" smtClean="0"/>
              <a:t> </a:t>
            </a:r>
          </a:p>
          <a:p>
            <a:pPr>
              <a:spcBef>
                <a:spcPts val="0"/>
              </a:spcBef>
              <a:spcAft>
                <a:spcPts val="600"/>
              </a:spcAft>
              <a:buFont typeface="Wingdings" pitchFamily="2" charset="2"/>
              <a:buChar char="v"/>
            </a:pPr>
            <a:r>
              <a:rPr lang="en-US" sz="1400" dirty="0"/>
              <a:t>Wikipedia contributors, '</a:t>
            </a:r>
            <a:r>
              <a:rPr lang="en-US" sz="1400" dirty="0" err="1"/>
              <a:t>Curta</a:t>
            </a:r>
            <a:r>
              <a:rPr lang="en-US" sz="1400" dirty="0"/>
              <a:t>', </a:t>
            </a:r>
            <a:r>
              <a:rPr lang="en-US" sz="1400" i="1" dirty="0"/>
              <a:t>Wikipedia, The Free Encyclopedia,</a:t>
            </a:r>
            <a:r>
              <a:rPr lang="en-US" sz="1400" dirty="0"/>
              <a:t> 6 April 2013, 04:13 UTC, &lt;</a:t>
            </a:r>
            <a:r>
              <a:rPr lang="en-US" sz="1400" dirty="0">
                <a:hlinkClick r:id="rId9"/>
              </a:rPr>
              <a:t>http://en.wikipedia.org/w/index.php?title=Curta&amp;oldid=548940586</a:t>
            </a:r>
            <a:r>
              <a:rPr lang="en-US" sz="1400" dirty="0"/>
              <a:t>&gt; [accessed 11 May 2013] </a:t>
            </a:r>
            <a:endParaRPr lang="cs-CZ" sz="1400" dirty="0" smtClean="0"/>
          </a:p>
          <a:p>
            <a:pPr>
              <a:spcBef>
                <a:spcPts val="0"/>
              </a:spcBef>
              <a:spcAft>
                <a:spcPts val="600"/>
              </a:spcAft>
            </a:pPr>
            <a:endParaRPr lang="cs-CZ" sz="1400" dirty="0"/>
          </a:p>
        </p:txBody>
      </p:sp>
    </p:spTree>
    <p:extLst>
      <p:ext uri="{BB962C8B-B14F-4D97-AF65-F5344CB8AC3E}">
        <p14:creationId xmlns:p14="http://schemas.microsoft.com/office/powerpoint/2010/main" val="413757794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lumMod val="10000"/>
            <a:lumOff val="90000"/>
            <a:alpha val="57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634082"/>
          </a:xfrm>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cs-CZ"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ZDROJE</a:t>
            </a:r>
            <a:endParaRPr lang="cs-CZ"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Zástupný symbol pro obsah 2"/>
          <p:cNvSpPr>
            <a:spLocks noGrp="1"/>
          </p:cNvSpPr>
          <p:nvPr>
            <p:ph idx="1"/>
          </p:nvPr>
        </p:nvSpPr>
        <p:spPr>
          <a:xfrm>
            <a:off x="179512" y="908720"/>
            <a:ext cx="8712968" cy="892552"/>
          </a:xfrm>
        </p:spPr>
        <p:txBody>
          <a:bodyPr>
            <a:spAutoFit/>
          </a:bodyPr>
          <a:lstStyle/>
          <a:p>
            <a:pPr>
              <a:spcBef>
                <a:spcPts val="0"/>
              </a:spcBef>
              <a:spcAft>
                <a:spcPts val="600"/>
              </a:spcAft>
              <a:buFont typeface="Wingdings" pitchFamily="2" charset="2"/>
              <a:buChar char="v"/>
            </a:pPr>
            <a:r>
              <a:rPr lang="cs-CZ" sz="1400" dirty="0" smtClean="0"/>
              <a:t>Dostupné z:   </a:t>
            </a:r>
            <a:r>
              <a:rPr lang="cs-CZ" sz="1400" dirty="0">
                <a:hlinkClick r:id="rId2"/>
              </a:rPr>
              <a:t>http://www.petrn.wz.cz/historie.htm</a:t>
            </a:r>
            <a:r>
              <a:rPr lang="cs-CZ" sz="1400" dirty="0"/>
              <a:t> </a:t>
            </a:r>
            <a:endParaRPr lang="cs-CZ" sz="1400" dirty="0" smtClean="0"/>
          </a:p>
          <a:p>
            <a:pPr>
              <a:spcBef>
                <a:spcPts val="0"/>
              </a:spcBef>
              <a:spcAft>
                <a:spcPts val="600"/>
              </a:spcAft>
              <a:buFont typeface="Wingdings" pitchFamily="2" charset="2"/>
              <a:buChar char="v"/>
            </a:pPr>
            <a:r>
              <a:rPr lang="cs-CZ" sz="1400" dirty="0" smtClean="0">
                <a:solidFill>
                  <a:srgbClr val="292934"/>
                </a:solidFill>
              </a:rPr>
              <a:t>Dostupné z:  </a:t>
            </a:r>
            <a:r>
              <a:rPr lang="cs-CZ" sz="1400" dirty="0" smtClean="0">
                <a:solidFill>
                  <a:srgbClr val="292934"/>
                </a:solidFill>
                <a:hlinkClick r:id="rId3"/>
              </a:rPr>
              <a:t>http</a:t>
            </a:r>
            <a:r>
              <a:rPr lang="cs-CZ" sz="1400" dirty="0">
                <a:solidFill>
                  <a:srgbClr val="292934"/>
                </a:solidFill>
                <a:hlinkClick r:id="rId3"/>
              </a:rPr>
              <a:t>://</a:t>
            </a:r>
            <a:r>
              <a:rPr lang="cs-CZ" sz="1400" dirty="0" smtClean="0">
                <a:solidFill>
                  <a:srgbClr val="292934"/>
                </a:solidFill>
                <a:hlinkClick r:id="rId3"/>
              </a:rPr>
              <a:t>www.pocitacprozeny.cz/prvni-pocitac-na-svete/prvni-pocitac-na-svete</a:t>
            </a:r>
            <a:endParaRPr lang="cs-CZ" sz="1400" dirty="0">
              <a:solidFill>
                <a:srgbClr val="292934"/>
              </a:solidFill>
            </a:endParaRPr>
          </a:p>
          <a:p>
            <a:pPr>
              <a:spcBef>
                <a:spcPts val="0"/>
              </a:spcBef>
              <a:spcAft>
                <a:spcPts val="600"/>
              </a:spcAft>
              <a:buFont typeface="Wingdings" pitchFamily="2" charset="2"/>
              <a:buChar char="v"/>
            </a:pPr>
            <a:r>
              <a:rPr lang="cs-CZ" sz="1400" dirty="0" smtClean="0"/>
              <a:t>Dostupné z:   </a:t>
            </a:r>
            <a:r>
              <a:rPr lang="cs-CZ" sz="1400" dirty="0" smtClean="0">
                <a:hlinkClick r:id="rId4"/>
              </a:rPr>
              <a:t>http</a:t>
            </a:r>
            <a:r>
              <a:rPr lang="cs-CZ" sz="1400" dirty="0">
                <a:hlinkClick r:id="rId4"/>
              </a:rPr>
              <a:t>://extrahardware.cnews.cz/historie-pocitacu-i-pocitacovy-pravek</a:t>
            </a:r>
            <a:r>
              <a:rPr lang="cs-CZ" sz="1400" dirty="0"/>
              <a:t> </a:t>
            </a:r>
            <a:endParaRPr lang="cs-CZ" sz="1400" dirty="0" smtClean="0"/>
          </a:p>
        </p:txBody>
      </p:sp>
    </p:spTree>
    <p:extLst>
      <p:ext uri="{BB962C8B-B14F-4D97-AF65-F5344CB8AC3E}">
        <p14:creationId xmlns:p14="http://schemas.microsoft.com/office/powerpoint/2010/main" val="98886775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theme/theme1.xml><?xml version="1.0" encoding="utf-8"?>
<a:theme xmlns:a="http://schemas.openxmlformats.org/drawingml/2006/main" name="Motiv5">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chnický">
  <a:themeElements>
    <a:clrScheme name="Bubbles">
      <a:dk1>
        <a:srgbClr val="0C002C"/>
      </a:dk1>
      <a:lt1>
        <a:srgbClr val="FFFFFF"/>
      </a:lt1>
      <a:dk2>
        <a:srgbClr val="236626"/>
      </a:dk2>
      <a:lt2>
        <a:srgbClr val="D7C8FE"/>
      </a:lt2>
      <a:accent1>
        <a:srgbClr val="4203E7"/>
      </a:accent1>
      <a:accent2>
        <a:srgbClr val="842F73"/>
      </a:accent2>
      <a:accent3>
        <a:srgbClr val="7532A8"/>
      </a:accent3>
      <a:accent4>
        <a:srgbClr val="F7A107"/>
      </a:accent4>
      <a:accent5>
        <a:srgbClr val="C86DCF"/>
      </a:accent5>
      <a:accent6>
        <a:srgbClr val="E6B500"/>
      </a:accent6>
      <a:hlink>
        <a:srgbClr val="FFDE66"/>
      </a:hlink>
      <a:folHlink>
        <a:srgbClr val="D490C5"/>
      </a:folHlink>
    </a:clrScheme>
    <a:fontScheme name="Office – klasické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ký">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3.xml><?xml version="1.0" encoding="utf-8"?>
<a:theme xmlns:a="http://schemas.openxmlformats.org/drawingml/2006/main" name="Motiv4">
  <a:themeElements>
    <a:clrScheme name="Přehlednost">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Motiv4">
  <a:themeElements>
    <a:clrScheme name="Přehlednost">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Motiv4">
  <a:themeElements>
    <a:clrScheme name="Přehlednost">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Motiv4">
  <a:themeElements>
    <a:clrScheme name="Přehlednost">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5_Motiv4">
  <a:themeElements>
    <a:clrScheme name="Přehlednost">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Motiv5</Template>
  <TotalTime>508</TotalTime>
  <Words>824</Words>
  <Application>Microsoft Office PowerPoint</Application>
  <PresentationFormat>Předvádění na obrazovce (4:3)</PresentationFormat>
  <Paragraphs>181</Paragraphs>
  <Slides>22</Slides>
  <Notes>1</Notes>
  <HiddenSlides>0</HiddenSlides>
  <MMClips>0</MMClips>
  <ScaleCrop>false</ScaleCrop>
  <HeadingPairs>
    <vt:vector size="4" baseType="variant">
      <vt:variant>
        <vt:lpstr>Motiv</vt:lpstr>
      </vt:variant>
      <vt:variant>
        <vt:i4>8</vt:i4>
      </vt:variant>
      <vt:variant>
        <vt:lpstr>Nadpisy snímků</vt:lpstr>
      </vt:variant>
      <vt:variant>
        <vt:i4>22</vt:i4>
      </vt:variant>
    </vt:vector>
  </HeadingPairs>
  <TitlesOfParts>
    <vt:vector size="30" baseType="lpstr">
      <vt:lpstr>Motiv5</vt:lpstr>
      <vt:lpstr>Technický</vt:lpstr>
      <vt:lpstr>Motiv4</vt:lpstr>
      <vt:lpstr>1_Motiv4</vt:lpstr>
      <vt:lpstr>2_Motiv4</vt:lpstr>
      <vt:lpstr>4_Motiv4</vt:lpstr>
      <vt:lpstr>5_Motiv4</vt:lpstr>
      <vt:lpstr>Motiv systému Office</vt:lpstr>
      <vt:lpstr>Prezentace aplikace PowerPoint</vt:lpstr>
      <vt:lpstr>ANOTACE:</vt:lpstr>
      <vt:lpstr>INFORMATIKA pro základní školu</vt:lpstr>
      <vt:lpstr>Prezentace aplikace PowerPoint</vt:lpstr>
      <vt:lpstr>Prezentace aplikace PowerPoint</vt:lpstr>
      <vt:lpstr>Prezentace aplikace PowerPoint</vt:lpstr>
      <vt:lpstr>Prezentace aplikace PowerPoint</vt:lpstr>
      <vt:lpstr>Prezentace aplikace PowerPoint</vt:lpstr>
      <vt:lpstr>MECHANICKÉ KALKULÁTORY</vt:lpstr>
      <vt:lpstr>MECHANICKÉ KALKULÁTORY</vt:lpstr>
      <vt:lpstr>MECHANICKÉ KALKULÁTORY</vt:lpstr>
      <vt:lpstr>MECHANICKÉ KALKULÁTORY</vt:lpstr>
      <vt:lpstr>MECHANICKÉ KALKULÁTORY</vt:lpstr>
      <vt:lpstr>MECHANICKÉ KALKULÁTORY</vt:lpstr>
      <vt:lpstr>MECHANICKÉ KALKULÁTORY</vt:lpstr>
      <vt:lpstr>MECHANICKÉ KALKULÁTORY</vt:lpstr>
      <vt:lpstr>MECHANICKÉ KALKULÁTORY</vt:lpstr>
      <vt:lpstr>MECHANICKÉ KALKULÁTORY</vt:lpstr>
      <vt:lpstr>MECHANICKÉ KALKULÁTORY</vt:lpstr>
      <vt:lpstr>PROGRAMOVATELNÉ STROJE</vt:lpstr>
      <vt:lpstr>ZDROJE</vt:lpstr>
      <vt:lpstr>ZDROJE</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admin</dc:creator>
  <cp:lastModifiedBy>admin</cp:lastModifiedBy>
  <cp:revision>41</cp:revision>
  <dcterms:created xsi:type="dcterms:W3CDTF">2012-10-21T06:32:59Z</dcterms:created>
  <dcterms:modified xsi:type="dcterms:W3CDTF">2013-07-25T23:21:12Z</dcterms:modified>
</cp:coreProperties>
</file>