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  <p:sldMasterId id="2147483900" r:id="rId5"/>
    <p:sldMasterId id="2147483912" r:id="rId6"/>
    <p:sldMasterId id="2147483924" r:id="rId7"/>
  </p:sldMasterIdLst>
  <p:notesMasterIdLst>
    <p:notesMasterId r:id="rId26"/>
  </p:notesMasterIdLst>
  <p:sldIdLst>
    <p:sldId id="285" r:id="rId8"/>
    <p:sldId id="286" r:id="rId9"/>
    <p:sldId id="287" r:id="rId10"/>
    <p:sldId id="262" r:id="rId11"/>
    <p:sldId id="264" r:id="rId12"/>
    <p:sldId id="269" r:id="rId13"/>
    <p:sldId id="268" r:id="rId14"/>
    <p:sldId id="276" r:id="rId15"/>
    <p:sldId id="265" r:id="rId16"/>
    <p:sldId id="275" r:id="rId17"/>
    <p:sldId id="277" r:id="rId18"/>
    <p:sldId id="272" r:id="rId19"/>
    <p:sldId id="279" r:id="rId20"/>
    <p:sldId id="270" r:id="rId21"/>
    <p:sldId id="281" r:id="rId22"/>
    <p:sldId id="280" r:id="rId23"/>
    <p:sldId id="282" r:id="rId24"/>
    <p:sldId id="26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66FF66"/>
    <a:srgbClr val="004D86"/>
    <a:srgbClr val="00518E"/>
    <a:srgbClr val="0062AC"/>
    <a:srgbClr val="FF9900"/>
    <a:srgbClr val="0067B4"/>
    <a:srgbClr val="3A85A0"/>
    <a:srgbClr val="65ADC7"/>
    <a:srgbClr val="0077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74" autoAdjust="0"/>
    <p:restoredTop sz="94660"/>
  </p:normalViewPr>
  <p:slideViewPr>
    <p:cSldViewPr>
      <p:cViewPr varScale="1">
        <p:scale>
          <a:sx n="69" d="100"/>
          <a:sy n="69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71F14D-5C39-47AA-A797-B943F7CA7829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13B152D-4B43-4985-A7B4-AC08215FD98C}" type="presOf" srcId="{100B6B2E-82E6-4C11-B19B-F2DB3A0EA64F}" destId="{DBA8199F-D892-4A8E-A352-2B7844050E09}" srcOrd="1" destOrd="0" presId="urn:microsoft.com/office/officeart/2005/8/layout/target3"/>
    <dgm:cxn modelId="{AEE47305-628D-4A1A-9BFC-1318B53D1A34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FE30EA9-7C56-4EB2-80F6-7373800E94C9}" type="presOf" srcId="{27FE2D31-D344-4B63-A89A-A89AB0D9F3E3}" destId="{FE47432B-CA46-450C-8D8F-66C300A95B52}" srcOrd="0" destOrd="0" presId="urn:microsoft.com/office/officeart/2005/8/layout/target3"/>
    <dgm:cxn modelId="{EE4A7B7A-59FC-467C-9801-B4E4D06C6CFE}" type="presOf" srcId="{100B6B2E-82E6-4C11-B19B-F2DB3A0EA64F}" destId="{645AA564-2E9E-4954-AD87-AE01782CEC59}" srcOrd="0" destOrd="0" presId="urn:microsoft.com/office/officeart/2005/8/layout/target3"/>
    <dgm:cxn modelId="{1ED54A7F-F43C-4C5D-A389-0951908B579C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08572F5-32E5-4C9E-9E76-714937EDEF0D}" type="presOf" srcId="{1D8420EA-BFA0-403B-80F5-647FA396CC45}" destId="{F7B3C0B7-F0F7-4F49-B02C-3630F8C5FAE5}" srcOrd="0" destOrd="0" presId="urn:microsoft.com/office/officeart/2005/8/layout/target3"/>
    <dgm:cxn modelId="{8DD9D64E-0308-4BEC-8EA3-A9414831A9A1}" type="presOf" srcId="{914700B9-77B5-440A-A438-DE98B6D4894D}" destId="{E73F1C26-6DCD-4001-88B9-355E01E2BCE7}" srcOrd="0" destOrd="0" presId="urn:microsoft.com/office/officeart/2005/8/layout/target3"/>
    <dgm:cxn modelId="{66071BC3-53B6-4BA0-8094-CD669030A234}" type="presOf" srcId="{914700B9-77B5-440A-A438-DE98B6D4894D}" destId="{BD9AF279-D483-48F2-BBBD-45F8E8923512}" srcOrd="1" destOrd="0" presId="urn:microsoft.com/office/officeart/2005/8/layout/target3"/>
    <dgm:cxn modelId="{9D7731FC-9926-4D8D-89B8-6837B479E317}" type="presParOf" srcId="{FE47432B-CA46-450C-8D8F-66C300A95B52}" destId="{B522209E-30D0-49D6-A340-2D383A11C668}" srcOrd="0" destOrd="0" presId="urn:microsoft.com/office/officeart/2005/8/layout/target3"/>
    <dgm:cxn modelId="{0CE1560A-4DB0-4DD9-B9AD-1C2BDB947F21}" type="presParOf" srcId="{FE47432B-CA46-450C-8D8F-66C300A95B52}" destId="{ED5A8377-51D5-4DC5-B0E7-680166966720}" srcOrd="1" destOrd="0" presId="urn:microsoft.com/office/officeart/2005/8/layout/target3"/>
    <dgm:cxn modelId="{C8428736-D26B-4E1D-9C01-92FB1EA6E241}" type="presParOf" srcId="{FE47432B-CA46-450C-8D8F-66C300A95B52}" destId="{F69CC921-512E-49F4-824C-A648EC5F27A5}" srcOrd="2" destOrd="0" presId="urn:microsoft.com/office/officeart/2005/8/layout/target3"/>
    <dgm:cxn modelId="{B11CD8B1-6A76-4AA8-8DCB-411A18337ED2}" type="presParOf" srcId="{FE47432B-CA46-450C-8D8F-66C300A95B52}" destId="{61C9CE18-EDA6-4EDF-BA1C-09779D38FBBF}" srcOrd="3" destOrd="0" presId="urn:microsoft.com/office/officeart/2005/8/layout/target3"/>
    <dgm:cxn modelId="{C97B6759-BF98-420B-9AF5-F1C52CDC22A0}" type="presParOf" srcId="{FE47432B-CA46-450C-8D8F-66C300A95B52}" destId="{D60DEAAB-7AFE-435A-ACF6-18851E4B0426}" srcOrd="4" destOrd="0" presId="urn:microsoft.com/office/officeart/2005/8/layout/target3"/>
    <dgm:cxn modelId="{EE43E245-A76E-4010-AE6F-88F9C8E71039}" type="presParOf" srcId="{FE47432B-CA46-450C-8D8F-66C300A95B52}" destId="{F7B3C0B7-F0F7-4F49-B02C-3630F8C5FAE5}" srcOrd="5" destOrd="0" presId="urn:microsoft.com/office/officeart/2005/8/layout/target3"/>
    <dgm:cxn modelId="{44EB5065-76D9-4583-B3AD-56C2FEE9C43F}" type="presParOf" srcId="{FE47432B-CA46-450C-8D8F-66C300A95B52}" destId="{C9DA9446-E2D3-4F6A-8960-3CADFBF870B8}" srcOrd="6" destOrd="0" presId="urn:microsoft.com/office/officeart/2005/8/layout/target3"/>
    <dgm:cxn modelId="{282C76B3-3808-497E-BE53-313D13654FCD}" type="presParOf" srcId="{FE47432B-CA46-450C-8D8F-66C300A95B52}" destId="{9726EC6F-D322-4CD3-B489-1BE3DF7CE70B}" srcOrd="7" destOrd="0" presId="urn:microsoft.com/office/officeart/2005/8/layout/target3"/>
    <dgm:cxn modelId="{18D6C3D6-068D-401C-A665-20C7F7F7083C}" type="presParOf" srcId="{FE47432B-CA46-450C-8D8F-66C300A95B52}" destId="{645AA564-2E9E-4954-AD87-AE01782CEC59}" srcOrd="8" destOrd="0" presId="urn:microsoft.com/office/officeart/2005/8/layout/target3"/>
    <dgm:cxn modelId="{F9A7975E-75D8-4152-BDB8-C68D6B41CCBC}" type="presParOf" srcId="{FE47432B-CA46-450C-8D8F-66C300A95B52}" destId="{8538CAC4-6A86-42B8-B5AF-2FF155DB9D02}" srcOrd="9" destOrd="0" presId="urn:microsoft.com/office/officeart/2005/8/layout/target3"/>
    <dgm:cxn modelId="{9770D591-6DD7-422F-A93F-3FCE26322E9A}" type="presParOf" srcId="{FE47432B-CA46-450C-8D8F-66C300A95B52}" destId="{26FD6024-A07F-46D0-8BC0-B5E595C5673D}" srcOrd="10" destOrd="0" presId="urn:microsoft.com/office/officeart/2005/8/layout/target3"/>
    <dgm:cxn modelId="{4397672E-C3E7-44FD-8010-2D57AE0CA0C6}" type="presParOf" srcId="{FE47432B-CA46-450C-8D8F-66C300A95B52}" destId="{E73F1C26-6DCD-4001-88B9-355E01E2BCE7}" srcOrd="11" destOrd="0" presId="urn:microsoft.com/office/officeart/2005/8/layout/target3"/>
    <dgm:cxn modelId="{461845A1-FEF6-4EDC-847E-3EF5361F443F}" type="presParOf" srcId="{FE47432B-CA46-450C-8D8F-66C300A95B52}" destId="{8E23E229-92FC-49D1-B5FE-0303176B8A4E}" srcOrd="12" destOrd="0" presId="urn:microsoft.com/office/officeart/2005/8/layout/target3"/>
    <dgm:cxn modelId="{48399F61-C269-4217-8B96-E6AEFB48CA06}" type="presParOf" srcId="{FE47432B-CA46-450C-8D8F-66C300A95B52}" destId="{8467D0EB-87A2-4285-8ACA-0398EFBF29BC}" srcOrd="13" destOrd="0" presId="urn:microsoft.com/office/officeart/2005/8/layout/target3"/>
    <dgm:cxn modelId="{4A5DB182-3D28-4485-94E8-E8982D352E34}" type="presParOf" srcId="{FE47432B-CA46-450C-8D8F-66C300A95B52}" destId="{DBA8199F-D892-4A8E-A352-2B7844050E09}" srcOrd="14" destOrd="0" presId="urn:microsoft.com/office/officeart/2005/8/layout/target3"/>
    <dgm:cxn modelId="{2A8D8E1E-BA7E-436A-87EA-1D85BF3A43E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95294-D567-4E6C-9C68-FC9B344C81A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7E05C9B-FADD-4530-BAC4-C3CBC9CF6303}">
      <dgm:prSet phldrT="[Text]"/>
      <dgm:spPr>
        <a:ln>
          <a:solidFill>
            <a:srgbClr val="00FFCC"/>
          </a:solidFill>
        </a:ln>
      </dgm:spPr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F5B047-10FE-4BF6-B6FC-432964735C68}" type="parTrans" cxnId="{26E7326B-143B-43EF-BE1F-6A99F95433A1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A311D078-991C-48B1-9923-AB4EFCD7847C}" type="sibTrans" cxnId="{26E7326B-143B-43EF-BE1F-6A99F95433A1}">
      <dgm:prSet/>
      <dgm:spPr/>
      <dgm:t>
        <a:bodyPr/>
        <a:lstStyle/>
        <a:p>
          <a:endParaRPr lang="cs-CZ"/>
        </a:p>
      </dgm:t>
    </dgm:pt>
    <dgm:pt modelId="{B7E07043-472C-426C-818C-5AAF8EDC5118}">
      <dgm:prSet phldrT="[Text]" custT="1"/>
      <dgm:spPr>
        <a:solidFill>
          <a:schemeClr val="accent1">
            <a:lumMod val="75000"/>
          </a:schemeClr>
        </a:solidFill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B665A6-A1DE-4B71-AAF7-C6E3DFC20B6D}" type="parTrans" cxnId="{11516A64-E0A5-44CB-8CBF-9D6BED78A2F8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79170303-D648-4257-8CFC-0BAEFF35A531}" type="sibTrans" cxnId="{11516A64-E0A5-44CB-8CBF-9D6BED78A2F8}">
      <dgm:prSet/>
      <dgm:spPr/>
      <dgm:t>
        <a:bodyPr/>
        <a:lstStyle/>
        <a:p>
          <a:endParaRPr lang="cs-CZ"/>
        </a:p>
      </dgm:t>
    </dgm:pt>
    <dgm:pt modelId="{E6066411-DE69-4324-B518-25F4CDA611D8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2700265-04C4-43D9-B367-D569FFFBA1E8}" type="parTrans" cxnId="{67EEBBBA-4F08-4677-A5DA-054993514DD3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90F85E13-0781-483E-BE67-491EFDABBC13}" type="sibTrans" cxnId="{67EEBBBA-4F08-4677-A5DA-054993514DD3}">
      <dgm:prSet/>
      <dgm:spPr/>
      <dgm:t>
        <a:bodyPr/>
        <a:lstStyle/>
        <a:p>
          <a:endParaRPr lang="cs-CZ"/>
        </a:p>
      </dgm:t>
    </dgm:pt>
    <dgm:pt modelId="{8417B956-019B-448E-BA98-8A4DB65EC2A2}">
      <dgm:prSet phldrT="[Text]"/>
      <dgm:spPr/>
      <dgm:t>
        <a:bodyPr/>
        <a:lstStyle/>
        <a:p>
          <a:endParaRPr lang="cs-CZ" dirty="0"/>
        </a:p>
      </dgm:t>
    </dgm:pt>
    <dgm:pt modelId="{D2279159-6166-45D6-A014-3A408D479726}" type="parTrans" cxnId="{AAFB5B34-57CC-4CB1-8724-EB2470EAB5B1}">
      <dgm:prSet/>
      <dgm:spPr/>
      <dgm:t>
        <a:bodyPr/>
        <a:lstStyle/>
        <a:p>
          <a:endParaRPr lang="cs-CZ"/>
        </a:p>
      </dgm:t>
    </dgm:pt>
    <dgm:pt modelId="{1973AB7D-D687-4A07-A376-7C34DAD3167C}" type="sibTrans" cxnId="{AAFB5B34-57CC-4CB1-8724-EB2470EAB5B1}">
      <dgm:prSet/>
      <dgm:spPr/>
      <dgm:t>
        <a:bodyPr/>
        <a:lstStyle/>
        <a:p>
          <a:endParaRPr lang="cs-CZ"/>
        </a:p>
      </dgm:t>
    </dgm:pt>
    <dgm:pt modelId="{D88FA476-D6BE-4663-BBF4-170E618268CA}">
      <dgm:prSet phldrT="[Text]"/>
      <dgm:spPr/>
      <dgm:t>
        <a:bodyPr/>
        <a:lstStyle/>
        <a:p>
          <a:endParaRPr lang="cs-CZ" dirty="0"/>
        </a:p>
      </dgm:t>
    </dgm:pt>
    <dgm:pt modelId="{BA2493EB-1896-4EDF-A6C3-CFE763D186B5}" type="parTrans" cxnId="{1B0DC5E5-AFD3-4DCC-9FAA-2A5694C9A95E}">
      <dgm:prSet/>
      <dgm:spPr/>
      <dgm:t>
        <a:bodyPr/>
        <a:lstStyle/>
        <a:p>
          <a:endParaRPr lang="cs-CZ"/>
        </a:p>
      </dgm:t>
    </dgm:pt>
    <dgm:pt modelId="{BC85FBA3-9C4D-4200-AF2A-01B5B01B79AB}" type="sibTrans" cxnId="{1B0DC5E5-AFD3-4DCC-9FAA-2A5694C9A95E}">
      <dgm:prSet/>
      <dgm:spPr/>
      <dgm:t>
        <a:bodyPr/>
        <a:lstStyle/>
        <a:p>
          <a:endParaRPr lang="cs-CZ"/>
        </a:p>
      </dgm:t>
    </dgm:pt>
    <dgm:pt modelId="{EB602273-AEE0-42B5-B179-B021CF534C7E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AAD0E4-6EFE-40B0-83B9-0CF4FC815AFD}" type="parTrans" cxnId="{A3A59693-6383-4FF0-A52A-DEAED127D002}">
      <dgm:prSet/>
      <dgm:spPr>
        <a:ln w="19050">
          <a:solidFill>
            <a:srgbClr val="00FFCC"/>
          </a:solidFill>
        </a:ln>
        <a:effectLst/>
      </dgm:spPr>
      <dgm:t>
        <a:bodyPr/>
        <a:lstStyle/>
        <a:p>
          <a:endParaRPr lang="cs-CZ"/>
        </a:p>
      </dgm:t>
    </dgm:pt>
    <dgm:pt modelId="{28F64DFC-FDC8-45F7-9D98-311801316F29}" type="sibTrans" cxnId="{A3A59693-6383-4FF0-A52A-DEAED127D002}">
      <dgm:prSet/>
      <dgm:spPr/>
      <dgm:t>
        <a:bodyPr/>
        <a:lstStyle/>
        <a:p>
          <a:endParaRPr lang="cs-CZ"/>
        </a:p>
      </dgm:t>
    </dgm:pt>
    <dgm:pt modelId="{16D05D8F-12A3-43D2-94A5-60D9F50D2361}">
      <dgm:prSet phldrT="[Text]"/>
      <dgm:spPr/>
      <dgm:t>
        <a:bodyPr/>
        <a:lstStyle/>
        <a:p>
          <a:endParaRPr lang="cs-CZ"/>
        </a:p>
      </dgm:t>
    </dgm:pt>
    <dgm:pt modelId="{B5582287-FB88-42FB-A00C-A5404E826022}" type="parTrans" cxnId="{7EDC3E1B-98B6-4063-9239-01DCE3F68901}">
      <dgm:prSet/>
      <dgm:spPr/>
      <dgm:t>
        <a:bodyPr/>
        <a:lstStyle/>
        <a:p>
          <a:endParaRPr lang="cs-CZ"/>
        </a:p>
      </dgm:t>
    </dgm:pt>
    <dgm:pt modelId="{7021301A-A389-425B-88F6-775DA0547A90}" type="sibTrans" cxnId="{7EDC3E1B-98B6-4063-9239-01DCE3F68901}">
      <dgm:prSet/>
      <dgm:spPr/>
      <dgm:t>
        <a:bodyPr/>
        <a:lstStyle/>
        <a:p>
          <a:endParaRPr lang="cs-CZ"/>
        </a:p>
      </dgm:t>
    </dgm:pt>
    <dgm:pt modelId="{E3A853A2-9C5B-486E-A0CB-2ACB519165CE}">
      <dgm:prSet phldrT="[Text]"/>
      <dgm:spPr/>
      <dgm:t>
        <a:bodyPr/>
        <a:lstStyle/>
        <a:p>
          <a:endParaRPr lang="cs-CZ"/>
        </a:p>
      </dgm:t>
    </dgm:pt>
    <dgm:pt modelId="{0F58C30E-5DD0-44D1-A389-38725BD09DA4}" type="parTrans" cxnId="{E115A709-3BBB-4562-AE1F-89428ACF5300}">
      <dgm:prSet/>
      <dgm:spPr/>
      <dgm:t>
        <a:bodyPr/>
        <a:lstStyle/>
        <a:p>
          <a:endParaRPr lang="cs-CZ"/>
        </a:p>
      </dgm:t>
    </dgm:pt>
    <dgm:pt modelId="{A690C54A-EFFC-4738-A585-709F4B728CA6}" type="sibTrans" cxnId="{E115A709-3BBB-4562-AE1F-89428ACF5300}">
      <dgm:prSet/>
      <dgm:spPr/>
      <dgm:t>
        <a:bodyPr/>
        <a:lstStyle/>
        <a:p>
          <a:endParaRPr lang="cs-CZ"/>
        </a:p>
      </dgm:t>
    </dgm:pt>
    <dgm:pt modelId="{3C596F7F-4785-4EAD-8291-3C5C3F0F7580}">
      <dgm:prSet phldrT="[Text]"/>
      <dgm:spPr/>
      <dgm:t>
        <a:bodyPr/>
        <a:lstStyle/>
        <a:p>
          <a:endParaRPr lang="cs-CZ"/>
        </a:p>
      </dgm:t>
    </dgm:pt>
    <dgm:pt modelId="{BDF3D362-9F77-4473-9FC5-D67AE318F6F5}" type="parTrans" cxnId="{EB4EDF2B-9D03-4769-A8E0-91205E06690B}">
      <dgm:prSet/>
      <dgm:spPr/>
      <dgm:t>
        <a:bodyPr/>
        <a:lstStyle/>
        <a:p>
          <a:endParaRPr lang="cs-CZ"/>
        </a:p>
      </dgm:t>
    </dgm:pt>
    <dgm:pt modelId="{12931D0F-19BE-4C58-BE8D-351DD14D649C}" type="sibTrans" cxnId="{EB4EDF2B-9D03-4769-A8E0-91205E06690B}">
      <dgm:prSet/>
      <dgm:spPr/>
      <dgm:t>
        <a:bodyPr/>
        <a:lstStyle/>
        <a:p>
          <a:endParaRPr lang="cs-CZ"/>
        </a:p>
      </dgm:t>
    </dgm:pt>
    <dgm:pt modelId="{8B948B3C-7506-4172-97DF-A5CCCC5BDEBC}">
      <dgm:prSet phldrT="[Text]" custScaleY="65680" custLinFactNeighborX="-504" custLinFactNeighborY="-4081"/>
      <dgm:spPr/>
      <dgm:t>
        <a:bodyPr/>
        <a:lstStyle/>
        <a:p>
          <a:endParaRPr lang="cs-CZ"/>
        </a:p>
      </dgm:t>
    </dgm:pt>
    <dgm:pt modelId="{BA1A4E41-DA0F-4B8D-9887-049E03EFA1B9}" type="parTrans" cxnId="{008CA4C1-AC77-4056-8518-6EE6061D2FB2}">
      <dgm:prSet/>
      <dgm:spPr/>
      <dgm:t>
        <a:bodyPr/>
        <a:lstStyle/>
        <a:p>
          <a:endParaRPr lang="cs-CZ"/>
        </a:p>
      </dgm:t>
    </dgm:pt>
    <dgm:pt modelId="{61ED55CD-4433-4C4B-9478-C44E7E8A435C}" type="sibTrans" cxnId="{008CA4C1-AC77-4056-8518-6EE6061D2FB2}">
      <dgm:prSet/>
      <dgm:spPr/>
      <dgm:t>
        <a:bodyPr/>
        <a:lstStyle/>
        <a:p>
          <a:endParaRPr lang="cs-CZ"/>
        </a:p>
      </dgm:t>
    </dgm:pt>
    <dgm:pt modelId="{75C5933F-723F-4FB8-AB4A-31DC9280784E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32115D1B-91AB-40B7-A0E3-073B19532A72}" type="parTrans" cxnId="{06214A7F-BC81-45AB-9A0D-870D1CFADE0C}">
      <dgm:prSet/>
      <dgm:spPr/>
      <dgm:t>
        <a:bodyPr/>
        <a:lstStyle/>
        <a:p>
          <a:endParaRPr lang="cs-CZ"/>
        </a:p>
      </dgm:t>
    </dgm:pt>
    <dgm:pt modelId="{233E2E01-3A0C-4395-A1A9-03171ABAFF3E}" type="sibTrans" cxnId="{06214A7F-BC81-45AB-9A0D-870D1CFADE0C}">
      <dgm:prSet/>
      <dgm:spPr/>
      <dgm:t>
        <a:bodyPr/>
        <a:lstStyle/>
        <a:p>
          <a:endParaRPr lang="cs-CZ"/>
        </a:p>
      </dgm:t>
    </dgm:pt>
    <dgm:pt modelId="{73E080A4-B70E-4665-BD09-6AA94B6CE628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A971F7BE-BFA9-49B1-A306-FCAD05C8E429}" type="parTrans" cxnId="{B3A36CA6-9856-4AAC-BE54-432C1380E306}">
      <dgm:prSet/>
      <dgm:spPr/>
      <dgm:t>
        <a:bodyPr/>
        <a:lstStyle/>
        <a:p>
          <a:endParaRPr lang="cs-CZ"/>
        </a:p>
      </dgm:t>
    </dgm:pt>
    <dgm:pt modelId="{9C90AA8F-ECC1-4E45-AE35-1C33DD0905F7}" type="sibTrans" cxnId="{B3A36CA6-9856-4AAC-BE54-432C1380E306}">
      <dgm:prSet/>
      <dgm:spPr/>
      <dgm:t>
        <a:bodyPr/>
        <a:lstStyle/>
        <a:p>
          <a:endParaRPr lang="cs-CZ"/>
        </a:p>
      </dgm:t>
    </dgm:pt>
    <dgm:pt modelId="{FD5EBF5A-1016-420A-A416-5BBEC4ED83B3}">
      <dgm:prSet phldrT="[Text]" custScaleY="65680" custLinFactNeighborX="-2447" custLinFactNeighborY="-12826"/>
      <dgm:spPr/>
      <dgm:t>
        <a:bodyPr/>
        <a:lstStyle/>
        <a:p>
          <a:endParaRPr lang="cs-CZ"/>
        </a:p>
      </dgm:t>
    </dgm:pt>
    <dgm:pt modelId="{327B9918-AE79-43D6-8607-A87D7D216DE6}" type="parTrans" cxnId="{C8DDB6D1-58E5-40B3-BB2C-77C827C92FDE}">
      <dgm:prSet/>
      <dgm:spPr/>
      <dgm:t>
        <a:bodyPr/>
        <a:lstStyle/>
        <a:p>
          <a:endParaRPr lang="cs-CZ"/>
        </a:p>
      </dgm:t>
    </dgm:pt>
    <dgm:pt modelId="{6972B201-D029-4CA5-8365-EA2AC809CF1F}" type="sibTrans" cxnId="{C8DDB6D1-58E5-40B3-BB2C-77C827C92FDE}">
      <dgm:prSet/>
      <dgm:spPr/>
      <dgm:t>
        <a:bodyPr/>
        <a:lstStyle/>
        <a:p>
          <a:endParaRPr lang="cs-CZ"/>
        </a:p>
      </dgm:t>
    </dgm:pt>
    <dgm:pt modelId="{6406001E-1178-4B67-AAAE-F94713445856}">
      <dgm:prSet phldrT="[Text]" custScaleY="65680" custLinFactNeighborX="-2447" custLinFactNeighborY="-12826"/>
      <dgm:spPr/>
      <dgm:t>
        <a:bodyPr/>
        <a:lstStyle/>
        <a:p>
          <a:endParaRPr lang="cs-CZ" dirty="0"/>
        </a:p>
      </dgm:t>
    </dgm:pt>
    <dgm:pt modelId="{B509B741-382A-4883-BDF1-2C35F4356283}" type="parTrans" cxnId="{494AA747-6A7A-4D27-B7AB-52D6028E734F}">
      <dgm:prSet/>
      <dgm:spPr/>
      <dgm:t>
        <a:bodyPr/>
        <a:lstStyle/>
        <a:p>
          <a:endParaRPr lang="cs-CZ"/>
        </a:p>
      </dgm:t>
    </dgm:pt>
    <dgm:pt modelId="{4443A1B5-B15F-486B-804B-59E29A7FC740}" type="sibTrans" cxnId="{494AA747-6A7A-4D27-B7AB-52D6028E734F}">
      <dgm:prSet/>
      <dgm:spPr/>
      <dgm:t>
        <a:bodyPr/>
        <a:lstStyle/>
        <a:p>
          <a:endParaRPr lang="cs-CZ"/>
        </a:p>
      </dgm:t>
    </dgm:pt>
    <dgm:pt modelId="{DA7FF1DE-5F0C-47D4-812A-29CEF4C299E9}">
      <dgm:prSet phldrT="[Text]" custT="1"/>
      <dgm:spPr>
        <a:ln w="28575">
          <a:solidFill>
            <a:srgbClr val="00FFCC"/>
          </a:solidFill>
        </a:ln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400" b="1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083FE97F-8AB1-4EE4-A712-9AB703A97357}" type="sibTrans" cxnId="{5CEF3B7B-4F04-444E-845B-3C724CBB24F7}">
      <dgm:prSet/>
      <dgm:spPr/>
      <dgm:t>
        <a:bodyPr/>
        <a:lstStyle/>
        <a:p>
          <a:endParaRPr lang="cs-CZ"/>
        </a:p>
      </dgm:t>
    </dgm:pt>
    <dgm:pt modelId="{C8A34E81-3508-44FB-A86F-1C5F1158B413}" type="parTrans" cxnId="{5CEF3B7B-4F04-444E-845B-3C724CBB24F7}">
      <dgm:prSet/>
      <dgm:spPr/>
      <dgm:t>
        <a:bodyPr/>
        <a:lstStyle/>
        <a:p>
          <a:endParaRPr lang="cs-CZ"/>
        </a:p>
      </dgm:t>
    </dgm:pt>
    <dgm:pt modelId="{C2C73276-8C76-4785-881B-00FF6B1179D6}">
      <dgm:prSet phldrT="[Text]" custScaleX="196763" custScaleY="87274" custRadScaleRad="133039" custRadScaleInc="107756"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B84E5E3B-DE49-47CA-886C-AC0C946C8348}" type="parTrans" cxnId="{508E5B70-29D9-46A6-A880-2D913FC006BD}">
      <dgm:prSet custScaleX="105266"/>
      <dgm:spPr/>
      <dgm:t>
        <a:bodyPr/>
        <a:lstStyle/>
        <a:p>
          <a:endParaRPr lang="cs-CZ"/>
        </a:p>
      </dgm:t>
    </dgm:pt>
    <dgm:pt modelId="{FCA0956A-7819-46CA-BA1F-45FD03136C36}" type="sibTrans" cxnId="{508E5B70-29D9-46A6-A880-2D913FC006BD}">
      <dgm:prSet/>
      <dgm:spPr/>
      <dgm:t>
        <a:bodyPr/>
        <a:lstStyle/>
        <a:p>
          <a:endParaRPr lang="cs-CZ"/>
        </a:p>
      </dgm:t>
    </dgm:pt>
    <dgm:pt modelId="{70BA7721-2726-4300-95B0-BE04AD3F18CF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1FBCAFB-F128-447D-8EF6-BDED7AE4A610}" type="parTrans" cxnId="{23BBC1EE-7330-4D7D-AA78-539B9ECC78EF}">
      <dgm:prSet/>
      <dgm:spPr/>
      <dgm:t>
        <a:bodyPr/>
        <a:lstStyle/>
        <a:p>
          <a:endParaRPr lang="cs-CZ"/>
        </a:p>
      </dgm:t>
    </dgm:pt>
    <dgm:pt modelId="{6FB3120E-22CF-42FA-B1B5-EE6AD6F62F9A}" type="sibTrans" cxnId="{23BBC1EE-7330-4D7D-AA78-539B9ECC78EF}">
      <dgm:prSet/>
      <dgm:spPr/>
      <dgm:t>
        <a:bodyPr/>
        <a:lstStyle/>
        <a:p>
          <a:endParaRPr lang="cs-CZ"/>
        </a:p>
      </dgm:t>
    </dgm:pt>
    <dgm:pt modelId="{2C01001B-8719-4817-93F7-E77AE1F4FBC7}" type="pres">
      <dgm:prSet presAssocID="{A3595294-D567-4E6C-9C68-FC9B344C81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4E6E69-B299-4FE0-872B-2099DF7ECF68}" type="pres">
      <dgm:prSet presAssocID="{DA7FF1DE-5F0C-47D4-812A-29CEF4C299E9}" presName="centerShape" presStyleLbl="node0" presStyleIdx="0" presStyleCnt="1" custScaleX="184202" custScaleY="91192" custLinFactNeighborX="-8107" custLinFactNeighborY="-16613"/>
      <dgm:spPr/>
      <dgm:t>
        <a:bodyPr/>
        <a:lstStyle/>
        <a:p>
          <a:endParaRPr lang="cs-CZ"/>
        </a:p>
      </dgm:t>
    </dgm:pt>
    <dgm:pt modelId="{0D68891E-48C2-44A9-AEF6-9F493F39B9B8}" type="pres">
      <dgm:prSet presAssocID="{D8F5B047-10FE-4BF6-B6FC-432964735C68}" presName="parTrans" presStyleLbl="bgSibTrans2D1" presStyleIdx="0" presStyleCnt="5"/>
      <dgm:spPr/>
      <dgm:t>
        <a:bodyPr/>
        <a:lstStyle/>
        <a:p>
          <a:endParaRPr lang="cs-CZ"/>
        </a:p>
      </dgm:t>
    </dgm:pt>
    <dgm:pt modelId="{EE891040-0340-4902-B0E7-E8E9D2BF65D4}" type="pres">
      <dgm:prSet presAssocID="{17E05C9B-FADD-4530-BAC4-C3CBC9CF6303}" presName="node" presStyleLbl="node1" presStyleIdx="0" presStyleCnt="5" custScaleX="124944" custScaleY="84744" custRadScaleRad="162890" custRadScaleInc="1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0E5DD-E03E-4F54-BC2E-AB60E227430D}" type="pres">
      <dgm:prSet presAssocID="{3BB665A6-A1DE-4B71-AAF7-C6E3DFC20B6D}" presName="parTrans" presStyleLbl="bgSibTrans2D1" presStyleIdx="1" presStyleCnt="5"/>
      <dgm:spPr/>
      <dgm:t>
        <a:bodyPr/>
        <a:lstStyle/>
        <a:p>
          <a:endParaRPr lang="cs-CZ"/>
        </a:p>
      </dgm:t>
    </dgm:pt>
    <dgm:pt modelId="{291C3D11-8549-444F-904E-3068EC62DAFF}" type="pres">
      <dgm:prSet presAssocID="{B7E07043-472C-426C-818C-5AAF8EDC5118}" presName="node" presStyleLbl="node1" presStyleIdx="1" presStyleCnt="5" custScaleX="130956" custScaleY="82016" custRadScaleRad="147042" custRadScaleInc="-43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056FA2-3819-47E3-94AD-3A3485CB2AA2}" type="pres">
      <dgm:prSet presAssocID="{42700265-04C4-43D9-B367-D569FFFBA1E8}" presName="parTrans" presStyleLbl="bgSibTrans2D1" presStyleIdx="2" presStyleCnt="5" custAng="21551226" custLinFactNeighborX="3220" custLinFactNeighborY="3161"/>
      <dgm:spPr/>
      <dgm:t>
        <a:bodyPr/>
        <a:lstStyle/>
        <a:p>
          <a:endParaRPr lang="cs-CZ"/>
        </a:p>
      </dgm:t>
    </dgm:pt>
    <dgm:pt modelId="{3058C0FA-F916-4C18-A9C3-B44E7239C036}" type="pres">
      <dgm:prSet presAssocID="{E6066411-DE69-4324-B518-25F4CDA611D8}" presName="node" presStyleLbl="node1" presStyleIdx="2" presStyleCnt="5" custScaleX="139639" custScaleY="87274" custRadScaleRad="103574" custRadScaleInc="-23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E117A-7440-4C34-9D79-EDC40BB2D02B}" type="pres">
      <dgm:prSet presAssocID="{CCAAD0E4-6EFE-40B0-83B9-0CF4FC815AFD}" presName="parTrans" presStyleLbl="bgSibTrans2D1" presStyleIdx="3" presStyleCnt="5" custScaleX="98873" custLinFactNeighborX="-873" custLinFactNeighborY="-1147"/>
      <dgm:spPr/>
      <dgm:t>
        <a:bodyPr/>
        <a:lstStyle/>
        <a:p>
          <a:endParaRPr lang="cs-CZ"/>
        </a:p>
      </dgm:t>
    </dgm:pt>
    <dgm:pt modelId="{543371C1-0393-4610-8B5C-BFBB6710E40A}" type="pres">
      <dgm:prSet presAssocID="{EB602273-AEE0-42B5-B179-B021CF534C7E}" presName="node" presStyleLbl="node1" presStyleIdx="3" presStyleCnt="5" custScaleX="139639" custScaleY="87274" custRadScaleRad="131786" custRadScaleInc="146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2F666A-FCF5-4D79-A45C-2136167A7DDB}" type="pres">
      <dgm:prSet presAssocID="{71FBCAFB-F128-447D-8EF6-BDED7AE4A610}" presName="parTrans" presStyleLbl="bgSibTrans2D1" presStyleIdx="4" presStyleCnt="5"/>
      <dgm:spPr/>
      <dgm:t>
        <a:bodyPr/>
        <a:lstStyle/>
        <a:p>
          <a:endParaRPr lang="cs-CZ"/>
        </a:p>
      </dgm:t>
    </dgm:pt>
    <dgm:pt modelId="{EB2D45FE-A594-4503-8B76-BE7122384C3A}" type="pres">
      <dgm:prSet presAssocID="{70BA7721-2726-4300-95B0-BE04AD3F18CF}" presName="node" presStyleLbl="node1" presStyleIdx="4" presStyleCnt="5" custScaleX="196763" custScaleY="87274" custRadScaleRad="134544" custRadScaleInc="-190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4EDF2B-9D03-4769-A8E0-91205E06690B}" srcId="{A3595294-D567-4E6C-9C68-FC9B344C81A1}" destId="{3C596F7F-4785-4EAD-8291-3C5C3F0F7580}" srcOrd="5" destOrd="0" parTransId="{BDF3D362-9F77-4473-9FC5-D67AE318F6F5}" sibTransId="{12931D0F-19BE-4C58-BE8D-351DD14D649C}"/>
    <dgm:cxn modelId="{494AA747-6A7A-4D27-B7AB-52D6028E734F}" srcId="{A3595294-D567-4E6C-9C68-FC9B344C81A1}" destId="{6406001E-1178-4B67-AAAE-F94713445856}" srcOrd="10" destOrd="0" parTransId="{B509B741-382A-4883-BDF1-2C35F4356283}" sibTransId="{4443A1B5-B15F-486B-804B-59E29A7FC740}"/>
    <dgm:cxn modelId="{5CEF3B7B-4F04-444E-845B-3C724CBB24F7}" srcId="{A3595294-D567-4E6C-9C68-FC9B344C81A1}" destId="{DA7FF1DE-5F0C-47D4-812A-29CEF4C299E9}" srcOrd="0" destOrd="0" parTransId="{C8A34E81-3508-44FB-A86F-1C5F1158B413}" sibTransId="{083FE97F-8AB1-4EE4-A712-9AB703A97357}"/>
    <dgm:cxn modelId="{C5CEF0A7-6B9C-4F0C-96A0-DE311FDDA510}" type="presOf" srcId="{D8F5B047-10FE-4BF6-B6FC-432964735C68}" destId="{0D68891E-48C2-44A9-AEF6-9F493F39B9B8}" srcOrd="0" destOrd="0" presId="urn:microsoft.com/office/officeart/2005/8/layout/radial4"/>
    <dgm:cxn modelId="{CF876527-2042-484F-9AF3-2E8C883F6335}" type="presOf" srcId="{42700265-04C4-43D9-B367-D569FFFBA1E8}" destId="{19056FA2-3819-47E3-94AD-3A3485CB2AA2}" srcOrd="0" destOrd="0" presId="urn:microsoft.com/office/officeart/2005/8/layout/radial4"/>
    <dgm:cxn modelId="{1B0DC5E5-AFD3-4DCC-9FAA-2A5694C9A95E}" srcId="{A3595294-D567-4E6C-9C68-FC9B344C81A1}" destId="{D88FA476-D6BE-4663-BBF4-170E618268CA}" srcOrd="2" destOrd="0" parTransId="{BA2493EB-1896-4EDF-A6C3-CFE763D186B5}" sibTransId="{BC85FBA3-9C4D-4200-AF2A-01B5B01B79AB}"/>
    <dgm:cxn modelId="{1EB0D0B9-94C1-4502-90D4-ED019070DC6B}" type="presOf" srcId="{EB602273-AEE0-42B5-B179-B021CF534C7E}" destId="{543371C1-0393-4610-8B5C-BFBB6710E40A}" srcOrd="0" destOrd="0" presId="urn:microsoft.com/office/officeart/2005/8/layout/radial4"/>
    <dgm:cxn modelId="{23BBC1EE-7330-4D7D-AA78-539B9ECC78EF}" srcId="{DA7FF1DE-5F0C-47D4-812A-29CEF4C299E9}" destId="{70BA7721-2726-4300-95B0-BE04AD3F18CF}" srcOrd="4" destOrd="0" parTransId="{71FBCAFB-F128-447D-8EF6-BDED7AE4A610}" sibTransId="{6FB3120E-22CF-42FA-B1B5-EE6AD6F62F9A}"/>
    <dgm:cxn modelId="{5F99D247-163F-41F6-B98E-D36138CDC9CD}" type="presOf" srcId="{A3595294-D567-4E6C-9C68-FC9B344C81A1}" destId="{2C01001B-8719-4817-93F7-E77AE1F4FBC7}" srcOrd="0" destOrd="0" presId="urn:microsoft.com/office/officeart/2005/8/layout/radial4"/>
    <dgm:cxn modelId="{06214A7F-BC81-45AB-9A0D-870D1CFADE0C}" srcId="{A3595294-D567-4E6C-9C68-FC9B344C81A1}" destId="{75C5933F-723F-4FB8-AB4A-31DC9280784E}" srcOrd="7" destOrd="0" parTransId="{32115D1B-91AB-40B7-A0E3-073B19532A72}" sibTransId="{233E2E01-3A0C-4395-A1A9-03171ABAFF3E}"/>
    <dgm:cxn modelId="{A3A59693-6383-4FF0-A52A-DEAED127D002}" srcId="{DA7FF1DE-5F0C-47D4-812A-29CEF4C299E9}" destId="{EB602273-AEE0-42B5-B179-B021CF534C7E}" srcOrd="3" destOrd="0" parTransId="{CCAAD0E4-6EFE-40B0-83B9-0CF4FC815AFD}" sibTransId="{28F64DFC-FDC8-45F7-9D98-311801316F29}"/>
    <dgm:cxn modelId="{B0689ED3-5384-4F68-8913-212E442D8A20}" type="presOf" srcId="{70BA7721-2726-4300-95B0-BE04AD3F18CF}" destId="{EB2D45FE-A594-4503-8B76-BE7122384C3A}" srcOrd="0" destOrd="0" presId="urn:microsoft.com/office/officeart/2005/8/layout/radial4"/>
    <dgm:cxn modelId="{E115A709-3BBB-4562-AE1F-89428ACF5300}" srcId="{A3595294-D567-4E6C-9C68-FC9B344C81A1}" destId="{E3A853A2-9C5B-486E-A0CB-2ACB519165CE}" srcOrd="4" destOrd="0" parTransId="{0F58C30E-5DD0-44D1-A389-38725BD09DA4}" sibTransId="{A690C54A-EFFC-4738-A585-709F4B728CA6}"/>
    <dgm:cxn modelId="{26E7326B-143B-43EF-BE1F-6A99F95433A1}" srcId="{DA7FF1DE-5F0C-47D4-812A-29CEF4C299E9}" destId="{17E05C9B-FADD-4530-BAC4-C3CBC9CF6303}" srcOrd="0" destOrd="0" parTransId="{D8F5B047-10FE-4BF6-B6FC-432964735C68}" sibTransId="{A311D078-991C-48B1-9923-AB4EFCD7847C}"/>
    <dgm:cxn modelId="{67EEBBBA-4F08-4677-A5DA-054993514DD3}" srcId="{DA7FF1DE-5F0C-47D4-812A-29CEF4C299E9}" destId="{E6066411-DE69-4324-B518-25F4CDA611D8}" srcOrd="2" destOrd="0" parTransId="{42700265-04C4-43D9-B367-D569FFFBA1E8}" sibTransId="{90F85E13-0781-483E-BE67-491EFDABBC13}"/>
    <dgm:cxn modelId="{279FAC2F-223E-4147-943B-4745DBF9011C}" type="presOf" srcId="{E6066411-DE69-4324-B518-25F4CDA611D8}" destId="{3058C0FA-F916-4C18-A9C3-B44E7239C036}" srcOrd="0" destOrd="0" presId="urn:microsoft.com/office/officeart/2005/8/layout/radial4"/>
    <dgm:cxn modelId="{BB53C756-9354-4F2A-8A0B-13819A47C301}" type="presOf" srcId="{3BB665A6-A1DE-4B71-AAF7-C6E3DFC20B6D}" destId="{C940E5DD-E03E-4F54-BC2E-AB60E227430D}" srcOrd="0" destOrd="0" presId="urn:microsoft.com/office/officeart/2005/8/layout/radial4"/>
    <dgm:cxn modelId="{B3A36CA6-9856-4AAC-BE54-432C1380E306}" srcId="{A3595294-D567-4E6C-9C68-FC9B344C81A1}" destId="{73E080A4-B70E-4665-BD09-6AA94B6CE628}" srcOrd="8" destOrd="0" parTransId="{A971F7BE-BFA9-49B1-A306-FCAD05C8E429}" sibTransId="{9C90AA8F-ECC1-4E45-AE35-1C33DD0905F7}"/>
    <dgm:cxn modelId="{AAFB5B34-57CC-4CB1-8724-EB2470EAB5B1}" srcId="{A3595294-D567-4E6C-9C68-FC9B344C81A1}" destId="{8417B956-019B-448E-BA98-8A4DB65EC2A2}" srcOrd="1" destOrd="0" parTransId="{D2279159-6166-45D6-A014-3A408D479726}" sibTransId="{1973AB7D-D687-4A07-A376-7C34DAD3167C}"/>
    <dgm:cxn modelId="{508E5B70-29D9-46A6-A880-2D913FC006BD}" srcId="{A3595294-D567-4E6C-9C68-FC9B344C81A1}" destId="{C2C73276-8C76-4785-881B-00FF6B1179D6}" srcOrd="11" destOrd="0" parTransId="{B84E5E3B-DE49-47CA-886C-AC0C946C8348}" sibTransId="{FCA0956A-7819-46CA-BA1F-45FD03136C36}"/>
    <dgm:cxn modelId="{FA94C49A-4C10-4186-9A13-7EF8615BDA59}" type="presOf" srcId="{DA7FF1DE-5F0C-47D4-812A-29CEF4C299E9}" destId="{B44E6E69-B299-4FE0-872B-2099DF7ECF68}" srcOrd="0" destOrd="0" presId="urn:microsoft.com/office/officeart/2005/8/layout/radial4"/>
    <dgm:cxn modelId="{C8DDB6D1-58E5-40B3-BB2C-77C827C92FDE}" srcId="{A3595294-D567-4E6C-9C68-FC9B344C81A1}" destId="{FD5EBF5A-1016-420A-A416-5BBEC4ED83B3}" srcOrd="9" destOrd="0" parTransId="{327B9918-AE79-43D6-8607-A87D7D216DE6}" sibTransId="{6972B201-D029-4CA5-8365-EA2AC809CF1F}"/>
    <dgm:cxn modelId="{7EDC3E1B-98B6-4063-9239-01DCE3F68901}" srcId="{A3595294-D567-4E6C-9C68-FC9B344C81A1}" destId="{16D05D8F-12A3-43D2-94A5-60D9F50D2361}" srcOrd="3" destOrd="0" parTransId="{B5582287-FB88-42FB-A00C-A5404E826022}" sibTransId="{7021301A-A389-425B-88F6-775DA0547A90}"/>
    <dgm:cxn modelId="{11516A64-E0A5-44CB-8CBF-9D6BED78A2F8}" srcId="{DA7FF1DE-5F0C-47D4-812A-29CEF4C299E9}" destId="{B7E07043-472C-426C-818C-5AAF8EDC5118}" srcOrd="1" destOrd="0" parTransId="{3BB665A6-A1DE-4B71-AAF7-C6E3DFC20B6D}" sibTransId="{79170303-D648-4257-8CFC-0BAEFF35A531}"/>
    <dgm:cxn modelId="{970AE5F5-E3F8-4DD4-9D21-E1CCD5A19270}" type="presOf" srcId="{CCAAD0E4-6EFE-40B0-83B9-0CF4FC815AFD}" destId="{90EE117A-7440-4C34-9D79-EDC40BB2D02B}" srcOrd="0" destOrd="0" presId="urn:microsoft.com/office/officeart/2005/8/layout/radial4"/>
    <dgm:cxn modelId="{008CA4C1-AC77-4056-8518-6EE6061D2FB2}" srcId="{A3595294-D567-4E6C-9C68-FC9B344C81A1}" destId="{8B948B3C-7506-4172-97DF-A5CCCC5BDEBC}" srcOrd="6" destOrd="0" parTransId="{BA1A4E41-DA0F-4B8D-9887-049E03EFA1B9}" sibTransId="{61ED55CD-4433-4C4B-9478-C44E7E8A435C}"/>
    <dgm:cxn modelId="{20ACD16F-5E93-4FB9-8852-D8CAAFF2AF87}" type="presOf" srcId="{17E05C9B-FADD-4530-BAC4-C3CBC9CF6303}" destId="{EE891040-0340-4902-B0E7-E8E9D2BF65D4}" srcOrd="0" destOrd="0" presId="urn:microsoft.com/office/officeart/2005/8/layout/radial4"/>
    <dgm:cxn modelId="{5F997F8D-809F-41CC-B95C-AD45AFBD0D87}" type="presOf" srcId="{B7E07043-472C-426C-818C-5AAF8EDC5118}" destId="{291C3D11-8549-444F-904E-3068EC62DAFF}" srcOrd="0" destOrd="0" presId="urn:microsoft.com/office/officeart/2005/8/layout/radial4"/>
    <dgm:cxn modelId="{974FEE78-09FA-4511-9839-20DACDAD7261}" type="presOf" srcId="{71FBCAFB-F128-447D-8EF6-BDED7AE4A610}" destId="{AA2F666A-FCF5-4D79-A45C-2136167A7DDB}" srcOrd="0" destOrd="0" presId="urn:microsoft.com/office/officeart/2005/8/layout/radial4"/>
    <dgm:cxn modelId="{01B64848-CEC2-49EC-ABE0-60E10DD6130A}" type="presParOf" srcId="{2C01001B-8719-4817-93F7-E77AE1F4FBC7}" destId="{B44E6E69-B299-4FE0-872B-2099DF7ECF68}" srcOrd="0" destOrd="0" presId="urn:microsoft.com/office/officeart/2005/8/layout/radial4"/>
    <dgm:cxn modelId="{2710095A-76C1-4233-8F09-7D56D48F6C22}" type="presParOf" srcId="{2C01001B-8719-4817-93F7-E77AE1F4FBC7}" destId="{0D68891E-48C2-44A9-AEF6-9F493F39B9B8}" srcOrd="1" destOrd="0" presId="urn:microsoft.com/office/officeart/2005/8/layout/radial4"/>
    <dgm:cxn modelId="{33A651CF-78B3-4F27-AB9F-086BB4C06DFA}" type="presParOf" srcId="{2C01001B-8719-4817-93F7-E77AE1F4FBC7}" destId="{EE891040-0340-4902-B0E7-E8E9D2BF65D4}" srcOrd="2" destOrd="0" presId="urn:microsoft.com/office/officeart/2005/8/layout/radial4"/>
    <dgm:cxn modelId="{CA9882DC-0C0C-4F6B-ADFB-97380FE90AF1}" type="presParOf" srcId="{2C01001B-8719-4817-93F7-E77AE1F4FBC7}" destId="{C940E5DD-E03E-4F54-BC2E-AB60E227430D}" srcOrd="3" destOrd="0" presId="urn:microsoft.com/office/officeart/2005/8/layout/radial4"/>
    <dgm:cxn modelId="{03AF7170-B131-49EB-8C80-39B7CB087633}" type="presParOf" srcId="{2C01001B-8719-4817-93F7-E77AE1F4FBC7}" destId="{291C3D11-8549-444F-904E-3068EC62DAFF}" srcOrd="4" destOrd="0" presId="urn:microsoft.com/office/officeart/2005/8/layout/radial4"/>
    <dgm:cxn modelId="{FF6CC1D5-B9D5-4A8E-97D5-AFD1E5BEE020}" type="presParOf" srcId="{2C01001B-8719-4817-93F7-E77AE1F4FBC7}" destId="{19056FA2-3819-47E3-94AD-3A3485CB2AA2}" srcOrd="5" destOrd="0" presId="urn:microsoft.com/office/officeart/2005/8/layout/radial4"/>
    <dgm:cxn modelId="{B7D055E2-DD0E-471E-A244-A95F45A5E6D6}" type="presParOf" srcId="{2C01001B-8719-4817-93F7-E77AE1F4FBC7}" destId="{3058C0FA-F916-4C18-A9C3-B44E7239C036}" srcOrd="6" destOrd="0" presId="urn:microsoft.com/office/officeart/2005/8/layout/radial4"/>
    <dgm:cxn modelId="{AE47B426-C63D-4EC2-8C5A-3273AF672795}" type="presParOf" srcId="{2C01001B-8719-4817-93F7-E77AE1F4FBC7}" destId="{90EE117A-7440-4C34-9D79-EDC40BB2D02B}" srcOrd="7" destOrd="0" presId="urn:microsoft.com/office/officeart/2005/8/layout/radial4"/>
    <dgm:cxn modelId="{9B9997A2-2422-4CC5-BDE3-6554A3D91D28}" type="presParOf" srcId="{2C01001B-8719-4817-93F7-E77AE1F4FBC7}" destId="{543371C1-0393-4610-8B5C-BFBB6710E40A}" srcOrd="8" destOrd="0" presId="urn:microsoft.com/office/officeart/2005/8/layout/radial4"/>
    <dgm:cxn modelId="{3286CE3B-64DF-4ABA-B409-8F5A203E9296}" type="presParOf" srcId="{2C01001B-8719-4817-93F7-E77AE1F4FBC7}" destId="{AA2F666A-FCF5-4D79-A45C-2136167A7DDB}" srcOrd="9" destOrd="0" presId="urn:microsoft.com/office/officeart/2005/8/layout/radial4"/>
    <dgm:cxn modelId="{77784E19-5F9C-4AAE-ABD3-99D63AE9BE69}" type="presParOf" srcId="{2C01001B-8719-4817-93F7-E77AE1F4FBC7}" destId="{EB2D45FE-A594-4503-8B76-BE7122384C3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E6E69-B299-4FE0-872B-2099DF7ECF68}">
      <dsp:nvSpPr>
        <dsp:cNvPr id="0" name=""/>
        <dsp:cNvSpPr/>
      </dsp:nvSpPr>
      <dsp:spPr>
        <a:xfrm>
          <a:off x="1832174" y="1080120"/>
          <a:ext cx="2199482" cy="108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rgbClr val="00FFCC"/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kern="1200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154281" y="1239584"/>
        <a:ext cx="1555268" cy="769959"/>
      </dsp:txXfrm>
    </dsp:sp>
    <dsp:sp modelId="{0D68891E-48C2-44A9-AEF6-9F493F39B9B8}">
      <dsp:nvSpPr>
        <dsp:cNvPr id="0" name=""/>
        <dsp:cNvSpPr/>
      </dsp:nvSpPr>
      <dsp:spPr>
        <a:xfrm rot="10274676">
          <a:off x="702119" y="1711446"/>
          <a:ext cx="112170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1040-0340-4902-B0E7-E8E9D2BF65D4}">
      <dsp:nvSpPr>
        <dsp:cNvPr id="0" name=""/>
        <dsp:cNvSpPr/>
      </dsp:nvSpPr>
      <dsp:spPr>
        <a:xfrm>
          <a:off x="0" y="1582451"/>
          <a:ext cx="1417311" cy="7690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2524" y="1604975"/>
        <a:ext cx="1372263" cy="723991"/>
      </dsp:txXfrm>
    </dsp:sp>
    <dsp:sp modelId="{C940E5DD-E03E-4F54-BC2E-AB60E227430D}">
      <dsp:nvSpPr>
        <dsp:cNvPr id="0" name=""/>
        <dsp:cNvSpPr/>
      </dsp:nvSpPr>
      <dsp:spPr>
        <a:xfrm rot="11937046">
          <a:off x="933272" y="951022"/>
          <a:ext cx="1065214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858606"/>
            <a:satOff val="621"/>
            <a:lumOff val="-882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C3D11-8549-444F-904E-3068EC62DAFF}">
      <dsp:nvSpPr>
        <dsp:cNvPr id="0" name=""/>
        <dsp:cNvSpPr/>
      </dsp:nvSpPr>
      <dsp:spPr>
        <a:xfrm>
          <a:off x="219386" y="576067"/>
          <a:ext cx="1485508" cy="744283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1185" y="597866"/>
        <a:ext cx="1441910" cy="700685"/>
      </dsp:txXfrm>
    </dsp:sp>
    <dsp:sp modelId="{19056FA2-3819-47E3-94AD-3A3485CB2AA2}">
      <dsp:nvSpPr>
        <dsp:cNvPr id="0" name=""/>
        <dsp:cNvSpPr/>
      </dsp:nvSpPr>
      <dsp:spPr>
        <a:xfrm rot="16197955">
          <a:off x="2647331" y="566614"/>
          <a:ext cx="63445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8C0FA-F916-4C18-A9C3-B44E7239C036}">
      <dsp:nvSpPr>
        <dsp:cNvPr id="0" name=""/>
        <dsp:cNvSpPr/>
      </dsp:nvSpPr>
      <dsp:spPr>
        <a:xfrm>
          <a:off x="2156439" y="12812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79636" y="36009"/>
        <a:ext cx="1537610" cy="745604"/>
      </dsp:txXfrm>
    </dsp:sp>
    <dsp:sp modelId="{90EE117A-7440-4C34-9D79-EDC40BB2D02B}">
      <dsp:nvSpPr>
        <dsp:cNvPr id="0" name=""/>
        <dsp:cNvSpPr/>
      </dsp:nvSpPr>
      <dsp:spPr>
        <a:xfrm rot="20192786">
          <a:off x="3770465" y="808366"/>
          <a:ext cx="1260837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371C1-0393-4610-8B5C-BFBB6710E40A}">
      <dsp:nvSpPr>
        <dsp:cNvPr id="0" name=""/>
        <dsp:cNvSpPr/>
      </dsp:nvSpPr>
      <dsp:spPr>
        <a:xfrm>
          <a:off x="4204941" y="332653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228138" y="355850"/>
        <a:ext cx="1537610" cy="745604"/>
      </dsp:txXfrm>
    </dsp:sp>
    <dsp:sp modelId="{AA2F666A-FCF5-4D79-A45C-2136167A7DDB}">
      <dsp:nvSpPr>
        <dsp:cNvPr id="0" name=""/>
        <dsp:cNvSpPr/>
      </dsp:nvSpPr>
      <dsp:spPr>
        <a:xfrm rot="391399">
          <a:off x="4084416" y="1671004"/>
          <a:ext cx="1483340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D45FE-A594-4503-8B76-BE7122384C3A}">
      <dsp:nvSpPr>
        <dsp:cNvPr id="0" name=""/>
        <dsp:cNvSpPr/>
      </dsp:nvSpPr>
      <dsp:spPr>
        <a:xfrm>
          <a:off x="4446957" y="1529418"/>
          <a:ext cx="2231994" cy="791998"/>
        </a:xfrm>
        <a:prstGeom prst="roundRect">
          <a:avLst>
            <a:gd name="adj" fmla="val 1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470154" y="1552615"/>
        <a:ext cx="2185600" cy="745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042690-D176-416F-85C9-4CE369B11BE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62E6B4-D5BC-4637-B830-B8BDC86C6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538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62E6B4-D5BC-4637-B830-B8BDC86C64E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986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1484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6753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05872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3637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8956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6767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3412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6211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3060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1424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396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4048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1966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44365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36518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2477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09110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08154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86351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98740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85347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66836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59502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8961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4063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976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4672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8365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56316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944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92224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86162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6060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79971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66201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10175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66809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11028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16411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32753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83597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21563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94333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704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736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13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85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143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/index.php?title=ENIAC&amp;oldid=564691621" TargetMode="External"/><Relationship Id="rId3" Type="http://schemas.openxmlformats.org/officeDocument/2006/relationships/hyperlink" Target="http://mis.e-mis.cz/index.php/Generace_po%C4%8D%C3%ADta%C4%8D%C5%AFP&#345;isp&#283;vatel&#233;" TargetMode="External"/><Relationship Id="rId7" Type="http://schemas.openxmlformats.org/officeDocument/2006/relationships/hyperlink" Target="http://cs.wikipedia.org/w/index.php?title=Elektromagnetick%C3%A9_rel%C3%A9&amp;oldid=9851078" TargetMode="External"/><Relationship Id="rId2" Type="http://schemas.openxmlformats.org/officeDocument/2006/relationships/hyperlink" Target="http://cs.wikipedia.org/w/index.php?title=D%C4%9Bjiny_po%C4%8D%C3%ADta%C4%8D%C5%AF&amp;oldid=10367972" TargetMode="External"/><Relationship Id="rId1" Type="http://schemas.openxmlformats.org/officeDocument/2006/relationships/slideLayout" Target="../slideLayouts/slideLayout62.xml"/><Relationship Id="rId6" Type="http://schemas.openxmlformats.org/officeDocument/2006/relationships/hyperlink" Target="http://cs.wikipedia.org/w/index.php?title=Elektronka&amp;oldid=10504793" TargetMode="External"/><Relationship Id="rId11" Type="http://schemas.openxmlformats.org/officeDocument/2006/relationships/hyperlink" Target="http://infopedia.funsite.cz/index.php?text=923-pocitac-epos-1" TargetMode="External"/><Relationship Id="rId5" Type="http://schemas.openxmlformats.org/officeDocument/2006/relationships/hyperlink" Target="http://www.fi.muni.cz/usr/jkucera/pv109/vystavka/xcermak1_elektronky.html" TargetMode="External"/><Relationship Id="rId10" Type="http://schemas.openxmlformats.org/officeDocument/2006/relationships/hyperlink" Target="http://www.fi.muni.cz/usr/jkucera/pv109/vystavka/xrycka_01-03.html" TargetMode="External"/><Relationship Id="rId4" Type="http://schemas.openxmlformats.org/officeDocument/2006/relationships/hyperlink" Target="http://infopedia.funsite.cz/index.php?text=943-prehled-vyvoje-vypocetni-techniky" TargetMode="External"/><Relationship Id="rId9" Type="http://schemas.openxmlformats.org/officeDocument/2006/relationships/hyperlink" Target="http://wiki.sps-pi.com/index.php/Architektura_von_Neuman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907298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07085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Historie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PC – 1. generace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56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872526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57091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orientačním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</a:rPr>
                        <a:t> 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ozdělením základního přehledu dějin od primitivních počítacích pomůcek až po počítače nedávné minulosti. </a:t>
                      </a: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předchůdce dnešních počítačů z období označovaného jako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1. generace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– období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1944-1951.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695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1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20412" y="4454988"/>
            <a:ext cx="47876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zobrazuje  orientační rozdělení základního přehledu dějin od primitivních počítacích pomůcek až po počítače nedávné minulosti.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831214555"/>
              </p:ext>
            </p:extLst>
          </p:nvPr>
        </p:nvGraphicFramePr>
        <p:xfrm>
          <a:off x="2167258" y="792088"/>
          <a:ext cx="684076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5" name="Skupina 34"/>
          <p:cNvGrpSpPr/>
          <p:nvPr/>
        </p:nvGrpSpPr>
        <p:grpSpPr>
          <a:xfrm>
            <a:off x="20751" y="5923896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6" name="Ovál 35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ál 4"/>
            <p:cNvSpPr/>
            <p:nvPr/>
          </p:nvSpPr>
          <p:spPr>
            <a:xfrm>
              <a:off x="2266275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Čtvrtá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938751" y="5188607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9" name="Ovál 38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ál 4"/>
            <p:cNvSpPr/>
            <p:nvPr/>
          </p:nvSpPr>
          <p:spPr>
            <a:xfrm>
              <a:off x="2266276" y="1342685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Třetí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993357" y="4496180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2" name="Ovál 41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ál 4"/>
            <p:cNvSpPr/>
            <p:nvPr/>
          </p:nvSpPr>
          <p:spPr>
            <a:xfrm>
              <a:off x="2266277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Druhá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44524" y="3809824"/>
            <a:ext cx="1836000" cy="756000"/>
            <a:chOff x="2017098" y="1134852"/>
            <a:chExt cx="1879837" cy="900980"/>
          </a:xfrm>
          <a:solidFill>
            <a:srgbClr val="FFFF00"/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5" name="Ovál 44"/>
            <p:cNvSpPr/>
            <p:nvPr/>
          </p:nvSpPr>
          <p:spPr>
            <a:xfrm>
              <a:off x="2017098" y="1134852"/>
              <a:ext cx="1879837" cy="900980"/>
            </a:xfrm>
            <a:prstGeom prst="ellipse">
              <a:avLst/>
            </a:prstGeom>
            <a:grpFill/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ál 4"/>
            <p:cNvSpPr/>
            <p:nvPr/>
          </p:nvSpPr>
          <p:spPr>
            <a:xfrm>
              <a:off x="2409609" y="1266371"/>
              <a:ext cx="1122451" cy="686461"/>
            </a:xfrm>
            <a:prstGeom prst="rect">
              <a:avLst/>
            </a:prstGeom>
            <a:grp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První</a:t>
              </a: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generace</a:t>
              </a:r>
              <a:endParaRPr lang="cs-CZ" sz="20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252282" y="3122988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8" name="Ovál 47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ál 4"/>
            <p:cNvSpPr/>
            <p:nvPr/>
          </p:nvSpPr>
          <p:spPr>
            <a:xfrm>
              <a:off x="2266276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ln w="10160">
                    <a:noFill/>
                    <a:prstDash val="solid"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Nultá generace</a:t>
              </a:r>
              <a:endParaRPr lang="cs-CZ" sz="2000" b="1" dirty="0">
                <a:ln w="10160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2898967" y="0"/>
            <a:ext cx="6116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rozdělení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56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7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První generace PC</a:t>
            </a:r>
            <a:endParaRPr lang="cs-CZ" sz="60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53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2324143"/>
            <a:ext cx="5866362" cy="427065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lvl="1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elektronky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+ relé (+ později diody) 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(elektronky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nespolehlivé, náročné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na údržbu) 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Paměť 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lvl="1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magnetické páskové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magnetické bubnové 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Vstup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a výstup </a:t>
            </a:r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lvl="0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 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děrné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štítky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elektrické psací stroje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řádkové tiskárny 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Použití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hromadné zpracování dat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25447" y="1556791"/>
            <a:ext cx="60503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Technologie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1666" y="3212976"/>
            <a:ext cx="2915816" cy="249299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600" b="1" dirty="0" smtClean="0">
                <a:solidFill>
                  <a:srgbClr val="0067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1944</a:t>
            </a:r>
            <a:endParaRPr lang="cs-CZ" sz="3600" b="1" dirty="0">
              <a:solidFill>
                <a:srgbClr val="0067B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rgbClr val="00518E"/>
                </a:solidFill>
              </a:rPr>
              <a:t>Počátek 1. generace počítačů (1944 až </a:t>
            </a:r>
            <a:r>
              <a:rPr lang="cs-CZ" sz="2200" b="1" dirty="0" smtClean="0">
                <a:solidFill>
                  <a:srgbClr val="00518E"/>
                </a:solidFill>
              </a:rPr>
              <a:t>1951) </a:t>
            </a:r>
            <a:r>
              <a:rPr lang="cs-CZ" sz="2200" b="1" dirty="0">
                <a:solidFill>
                  <a:srgbClr val="00518E"/>
                </a:solidFill>
              </a:rPr>
              <a:t>využívající jako základní stavební prvek elektronky.</a:t>
            </a:r>
          </a:p>
        </p:txBody>
      </p:sp>
    </p:spTree>
    <p:extLst>
      <p:ext uri="{BB962C8B-B14F-4D97-AF65-F5344CB8AC3E}">
        <p14:creationId xmlns:p14="http://schemas.microsoft.com/office/powerpoint/2010/main" val="41097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37253" y="1628799"/>
            <a:ext cx="6013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stavební prvek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3218" y="2213575"/>
            <a:ext cx="572225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U první generace </a:t>
            </a:r>
            <a:r>
              <a:rPr lang="cs-CZ" sz="2200" dirty="0" smtClean="0">
                <a:solidFill>
                  <a:schemeClr val="bg1"/>
                </a:solidFill>
              </a:rPr>
              <a:t>obvykle </a:t>
            </a:r>
            <a:r>
              <a:rPr lang="cs-CZ" sz="2200" dirty="0">
                <a:solidFill>
                  <a:schemeClr val="bg1"/>
                </a:solidFill>
              </a:rPr>
              <a:t>šlo o moduly, kde byly elektronky a ostatní prvky často propojovány klasickými drátovými spoji.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Novější </a:t>
            </a:r>
            <a:r>
              <a:rPr lang="cs-CZ" sz="2200" dirty="0">
                <a:solidFill>
                  <a:schemeClr val="bg1"/>
                </a:solidFill>
              </a:rPr>
              <a:t>desky však již používaly i tištěné spoje. </a:t>
            </a:r>
            <a:endParaRPr lang="cs-CZ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824792"/>
            <a:ext cx="4634458" cy="2948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199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Čím se vyznačuje 1. generace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71768" y="2333685"/>
            <a:ext cx="5992719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První generace je charakteristická použitím </a:t>
            </a:r>
            <a:r>
              <a:rPr lang="cs-CZ" sz="2200" dirty="0" smtClean="0">
                <a:solidFill>
                  <a:schemeClr val="bg1"/>
                </a:solidFill>
              </a:rPr>
              <a:t>elektronek </a:t>
            </a:r>
            <a:r>
              <a:rPr lang="cs-CZ" sz="2200" dirty="0">
                <a:solidFill>
                  <a:schemeClr val="bg1"/>
                </a:solidFill>
              </a:rPr>
              <a:t>a v menší míře též ještě </a:t>
            </a:r>
            <a:r>
              <a:rPr lang="cs-CZ" sz="2200" dirty="0" smtClean="0">
                <a:solidFill>
                  <a:schemeClr val="bg1"/>
                </a:solidFill>
              </a:rPr>
              <a:t>relé. 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Počítače </a:t>
            </a:r>
            <a:r>
              <a:rPr lang="cs-CZ" sz="2200" dirty="0">
                <a:solidFill>
                  <a:schemeClr val="bg1"/>
                </a:solidFill>
              </a:rPr>
              <a:t>byly poměrně neefektivní, velmi drahé, měly vysoký příkon, velkou poruchovost a velmi nízkou výpočetní rychlost.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Zpočátku </a:t>
            </a:r>
            <a:r>
              <a:rPr lang="cs-CZ" sz="2200" dirty="0">
                <a:solidFill>
                  <a:schemeClr val="bg1"/>
                </a:solidFill>
              </a:rPr>
              <a:t>byl program vytvářen na propojovacích deskách, později byly využity děrné štítky a děrné pásky, které též sloužily spolu s </a:t>
            </a:r>
            <a:r>
              <a:rPr lang="cs-CZ" sz="2200" dirty="0" smtClean="0">
                <a:solidFill>
                  <a:schemeClr val="bg1"/>
                </a:solidFill>
              </a:rPr>
              <a:t>řádkovým i </a:t>
            </a:r>
            <a:r>
              <a:rPr lang="cs-CZ" sz="2200" dirty="0">
                <a:solidFill>
                  <a:schemeClr val="bg1"/>
                </a:solidFill>
              </a:rPr>
              <a:t>tiskárnami k uchování výsledků.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té době neexistovaly ani operační systémy ani programovací jazyky ani assemblery.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Počítač </a:t>
            </a:r>
            <a:r>
              <a:rPr lang="cs-CZ" sz="2200" dirty="0">
                <a:solidFill>
                  <a:schemeClr val="bg1"/>
                </a:solidFill>
              </a:rPr>
              <a:t>se ovládal ze systémové konzole.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15" y="2420888"/>
            <a:ext cx="1784144" cy="2938590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57" y="5492034"/>
            <a:ext cx="2750211" cy="1300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921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b="1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2276872"/>
            <a:ext cx="5976664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400" dirty="0">
                <a:solidFill>
                  <a:schemeClr val="bg1"/>
                </a:solidFill>
              </a:rPr>
              <a:t>Každý počítač navrhován zvlášť, </a:t>
            </a:r>
            <a:endParaRPr lang="cs-CZ" sz="2400" dirty="0" smtClean="0">
              <a:solidFill>
                <a:schemeClr val="bg1"/>
              </a:solidFill>
            </a:endParaRP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není </a:t>
            </a:r>
            <a:r>
              <a:rPr lang="cs-CZ" sz="2400" dirty="0">
                <a:solidFill>
                  <a:schemeClr val="bg1"/>
                </a:solidFill>
              </a:rPr>
              <a:t>sériová výroba 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Vzniká </a:t>
            </a:r>
            <a:r>
              <a:rPr lang="cs-CZ" sz="2400" dirty="0">
                <a:solidFill>
                  <a:schemeClr val="bg1"/>
                </a:solidFill>
              </a:rPr>
              <a:t>von Neumannova </a:t>
            </a:r>
            <a:r>
              <a:rPr lang="cs-CZ" sz="2400" dirty="0" smtClean="0">
                <a:solidFill>
                  <a:schemeClr val="bg1"/>
                </a:solidFill>
              </a:rPr>
              <a:t>architektura. 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1556792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Čím se vyznačuje 1. generace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193" y="4093527"/>
            <a:ext cx="4155295" cy="2764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94" y="2436815"/>
            <a:ext cx="1929052" cy="2478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31754" y="4915111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Tzv. </a:t>
            </a:r>
            <a:r>
              <a:rPr lang="cs-CZ" sz="2000" b="1" dirty="0">
                <a:solidFill>
                  <a:schemeClr val="bg1"/>
                </a:solidFill>
              </a:rPr>
              <a:t>von Neumannova architektura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je </a:t>
            </a:r>
            <a:r>
              <a:rPr lang="cs-CZ" sz="2000" dirty="0">
                <a:solidFill>
                  <a:schemeClr val="bg1"/>
                </a:solidFill>
              </a:rPr>
              <a:t>ucelenou soustavou názorů a představ o tom, jak by měl počítač fungovat, z jakých hlavních částí by se měl skládat, co a jak by tyto části měly dělat, jak by měly vzájemně </a:t>
            </a:r>
            <a:r>
              <a:rPr lang="cs-CZ" sz="2000" dirty="0" smtClean="0">
                <a:solidFill>
                  <a:schemeClr val="bg1"/>
                </a:solidFill>
              </a:rPr>
              <a:t>spolupracovat.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6992" y="4157503"/>
            <a:ext cx="245220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John von Neumann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1903-1957)</a:t>
            </a:r>
          </a:p>
        </p:txBody>
      </p:sp>
    </p:spTree>
    <p:extLst>
      <p:ext uri="{BB962C8B-B14F-4D97-AF65-F5344CB8AC3E}">
        <p14:creationId xmlns:p14="http://schemas.microsoft.com/office/powerpoint/2010/main" val="248344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b="1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1944 ENIAC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01" y="3020982"/>
            <a:ext cx="4723362" cy="361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932040" y="2492896"/>
            <a:ext cx="4210178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 roce 1944 byl na univerzitě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Pensylvánii uveden do provozu </a:t>
            </a:r>
            <a:r>
              <a:rPr lang="cs-CZ" sz="2200" dirty="0" smtClean="0">
                <a:solidFill>
                  <a:schemeClr val="bg1"/>
                </a:solidFill>
              </a:rPr>
              <a:t>první univerzální elektronkový </a:t>
            </a:r>
            <a:r>
              <a:rPr lang="cs-CZ" sz="2200" dirty="0">
                <a:solidFill>
                  <a:schemeClr val="bg1"/>
                </a:solidFill>
              </a:rPr>
              <a:t>počítač ENIAC, který byl prvním počítačem, který pracoval podobně jako dnešní </a:t>
            </a:r>
            <a:r>
              <a:rPr lang="cs-CZ" sz="2200" dirty="0" smtClean="0">
                <a:solidFill>
                  <a:schemeClr val="bg1"/>
                </a:solidFill>
              </a:rPr>
              <a:t>počítače. </a:t>
            </a: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Prováděl </a:t>
            </a:r>
            <a:r>
              <a:rPr lang="cs-CZ" sz="2200" dirty="0">
                <a:solidFill>
                  <a:schemeClr val="bg1"/>
                </a:solidFill>
              </a:rPr>
              <a:t>až 5000 součtů za sekundu, ale byl energeticky velmi náročný, poruchový a </a:t>
            </a:r>
            <a:r>
              <a:rPr lang="cs-CZ" sz="2200" dirty="0" smtClean="0">
                <a:solidFill>
                  <a:schemeClr val="bg1"/>
                </a:solidFill>
              </a:rPr>
              <a:t>jeho provoz </a:t>
            </a:r>
            <a:r>
              <a:rPr lang="cs-CZ" sz="2200" dirty="0">
                <a:solidFill>
                  <a:schemeClr val="bg1"/>
                </a:solidFill>
              </a:rPr>
              <a:t>byl drahý.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Jeho </a:t>
            </a:r>
            <a:r>
              <a:rPr lang="cs-CZ" sz="2200" dirty="0">
                <a:solidFill>
                  <a:schemeClr val="bg1"/>
                </a:solidFill>
              </a:rPr>
              <a:t>provoz byl ukončen v roce 1955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26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b="1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1944 ENIAC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78921" y="2094338"/>
            <a:ext cx="61543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Electronic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Numerical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Integrator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</a:t>
            </a:r>
            <a:endParaRPr lang="cs-CZ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556004"/>
            <a:ext cx="3923927" cy="2952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0" y="5558605"/>
            <a:ext cx="4317298" cy="13424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Škola inženýrství a aplikovaná věda na University </a:t>
            </a:r>
            <a:r>
              <a:rPr lang="cs-CZ" sz="2000" b="1" dirty="0" err="1">
                <a:solidFill>
                  <a:schemeClr val="tx1"/>
                </a:solidFill>
              </a:rPr>
              <a:t>of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Pennsylvania</a:t>
            </a:r>
            <a:r>
              <a:rPr lang="cs-CZ" sz="2000" b="1" dirty="0">
                <a:solidFill>
                  <a:schemeClr val="tx1"/>
                </a:solidFill>
              </a:rPr>
              <a:t> má čtyři </a:t>
            </a:r>
            <a:r>
              <a:rPr lang="cs-CZ" sz="2000" b="1" dirty="0" smtClean="0">
                <a:solidFill>
                  <a:schemeClr val="tx1"/>
                </a:solidFill>
              </a:rPr>
              <a:t/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z </a:t>
            </a:r>
            <a:r>
              <a:rPr lang="cs-CZ" sz="2000" b="1" dirty="0">
                <a:solidFill>
                  <a:schemeClr val="tx1"/>
                </a:solidFill>
              </a:rPr>
              <a:t>původních čtyřiceti panelů a jeden </a:t>
            </a:r>
            <a:r>
              <a:rPr lang="cs-CZ" sz="2000" b="1" dirty="0" smtClean="0">
                <a:solidFill>
                  <a:schemeClr val="tx1"/>
                </a:solidFill>
              </a:rPr>
              <a:t/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ze </a:t>
            </a:r>
            <a:r>
              <a:rPr lang="cs-CZ" sz="2000" b="1" dirty="0">
                <a:solidFill>
                  <a:schemeClr val="tx1"/>
                </a:solidFill>
              </a:rPr>
              <a:t>tří funkčních </a:t>
            </a:r>
            <a:r>
              <a:rPr lang="cs-CZ" sz="2000" b="1" dirty="0" smtClean="0">
                <a:solidFill>
                  <a:schemeClr val="tx1"/>
                </a:solidFill>
              </a:rPr>
              <a:t>tabulí </a:t>
            </a:r>
            <a:r>
              <a:rPr lang="cs-CZ" sz="2000" b="1" dirty="0" err="1" smtClean="0">
                <a:solidFill>
                  <a:schemeClr val="tx1"/>
                </a:solidFill>
              </a:rPr>
              <a:t>ENIACu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7299" y="2588391"/>
            <a:ext cx="4796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Obsahoval 17 468 elektronek,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7200 </a:t>
            </a:r>
            <a:r>
              <a:rPr lang="cs-CZ" sz="2200" dirty="0">
                <a:solidFill>
                  <a:schemeClr val="bg1"/>
                </a:solidFill>
              </a:rPr>
              <a:t>krystalových diod, 1500 relé,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70 </a:t>
            </a:r>
            <a:r>
              <a:rPr lang="cs-CZ" sz="2200" dirty="0">
                <a:solidFill>
                  <a:schemeClr val="bg1"/>
                </a:solidFill>
              </a:rPr>
              <a:t>000 rezistorů, 10 000 kondenzátorů, </a:t>
            </a:r>
            <a:r>
              <a:rPr lang="cs-CZ" sz="2200" dirty="0" smtClean="0">
                <a:solidFill>
                  <a:schemeClr val="bg1"/>
                </a:solidFill>
              </a:rPr>
              <a:t>okolo 5 </a:t>
            </a:r>
            <a:r>
              <a:rPr lang="cs-CZ" sz="2200" dirty="0">
                <a:solidFill>
                  <a:schemeClr val="bg1"/>
                </a:solidFill>
              </a:rPr>
              <a:t>miliónů ručně pájených </a:t>
            </a:r>
            <a:r>
              <a:rPr lang="cs-CZ" sz="2200" dirty="0" smtClean="0">
                <a:solidFill>
                  <a:schemeClr val="bg1"/>
                </a:solidFill>
              </a:rPr>
              <a:t>spojů,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vážil </a:t>
            </a:r>
            <a:r>
              <a:rPr lang="cs-CZ" sz="2200" dirty="0">
                <a:solidFill>
                  <a:schemeClr val="bg1"/>
                </a:solidFill>
              </a:rPr>
              <a:t>30 tun,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zabíral </a:t>
            </a:r>
            <a:r>
              <a:rPr lang="cs-CZ" sz="2200" dirty="0">
                <a:solidFill>
                  <a:schemeClr val="bg1"/>
                </a:solidFill>
              </a:rPr>
              <a:t>63 m3 </a:t>
            </a:r>
            <a:r>
              <a:rPr lang="cs-CZ" sz="2200" dirty="0" smtClean="0">
                <a:solidFill>
                  <a:schemeClr val="bg1"/>
                </a:solidFill>
              </a:rPr>
              <a:t>(</a:t>
            </a:r>
            <a:r>
              <a:rPr lang="cs-CZ" sz="2200" dirty="0">
                <a:solidFill>
                  <a:schemeClr val="bg1"/>
                </a:solidFill>
              </a:rPr>
              <a:t>2,6 m × 0,9 m × 26 m),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spotřebovával </a:t>
            </a:r>
            <a:r>
              <a:rPr lang="cs-CZ" sz="2200" dirty="0">
                <a:solidFill>
                  <a:schemeClr val="bg1"/>
                </a:solidFill>
              </a:rPr>
              <a:t>150 kW elektrické energie a jeho vývoj stál 500 000 dolarů.</a:t>
            </a:r>
          </a:p>
          <a:p>
            <a:pPr algn="ctr"/>
            <a:r>
              <a:rPr lang="cs-CZ" sz="2200" dirty="0" smtClean="0">
                <a:solidFill>
                  <a:srgbClr val="FFFF00"/>
                </a:solidFill>
              </a:rPr>
              <a:t>Vstup </a:t>
            </a:r>
            <a:r>
              <a:rPr lang="cs-CZ" sz="2200" dirty="0">
                <a:solidFill>
                  <a:srgbClr val="FFFF00"/>
                </a:solidFill>
              </a:rPr>
              <a:t>i výstup obstarávaly děrné štítky a tisk se prováděl na specializovaném stroji (pravděpodobně IBM 405 nebo podobný).</a:t>
            </a:r>
          </a:p>
        </p:txBody>
      </p:sp>
    </p:spTree>
    <p:extLst>
      <p:ext uri="{BB962C8B-B14F-4D97-AF65-F5344CB8AC3E}">
        <p14:creationId xmlns:p14="http://schemas.microsoft.com/office/powerpoint/2010/main" val="287065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 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1951 EDVAC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3212976"/>
            <a:ext cx="59046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Maďarsko-americký matematik a chemik John von Neumann navrhuje koncepci prvního </a:t>
            </a:r>
            <a:r>
              <a:rPr lang="cs-CZ" sz="2200" dirty="0" smtClean="0">
                <a:solidFill>
                  <a:schemeClr val="bg1"/>
                </a:solidFill>
              </a:rPr>
              <a:t>počítače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uloženým programem, který je následně (v roce 1951) s názvem EDVAC </a:t>
            </a:r>
            <a:r>
              <a:rPr lang="cs-CZ" sz="2200" dirty="0" smtClean="0">
                <a:solidFill>
                  <a:schemeClr val="bg1"/>
                </a:solidFill>
              </a:rPr>
              <a:t>postaven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rgbClr val="FFFF00"/>
                </a:solidFill>
              </a:rPr>
              <a:t>Tím </a:t>
            </a:r>
            <a:r>
              <a:rPr lang="cs-CZ" sz="2200" dirty="0">
                <a:solidFill>
                  <a:srgbClr val="FFFF00"/>
                </a:solidFill>
              </a:rPr>
              <a:t>dal základ dnes běžně užívanému pojmu „počítač s von Neumannovou architekturou“.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0018" y="2213575"/>
            <a:ext cx="63722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Electronic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Discrete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Variable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Automatic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2880807"/>
            <a:ext cx="305983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chemeClr val="bg1"/>
                </a:solidFill>
              </a:rPr>
              <a:t>Zprovoznění: </a:t>
            </a:r>
            <a:endParaRPr lang="cs-CZ" sz="2200" b="1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</a:rPr>
              <a:t>1951 </a:t>
            </a:r>
            <a:r>
              <a:rPr lang="cs-CZ" sz="2000" dirty="0">
                <a:solidFill>
                  <a:schemeClr val="bg1"/>
                </a:solidFill>
              </a:rPr>
              <a:t>v Aberdeen </a:t>
            </a:r>
            <a:r>
              <a:rPr lang="cs-CZ" sz="2000" dirty="0" err="1">
                <a:solidFill>
                  <a:schemeClr val="bg1"/>
                </a:solidFill>
              </a:rPr>
              <a:t>Proving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Ground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 </a:t>
            </a:r>
            <a:r>
              <a:rPr lang="cs-CZ" sz="2000" dirty="0">
                <a:solidFill>
                  <a:schemeClr val="bg1"/>
                </a:solidFill>
              </a:rPr>
              <a:t>Marylandu </a:t>
            </a:r>
            <a:r>
              <a:rPr lang="cs-CZ" sz="2000" dirty="0" smtClean="0">
                <a:solidFill>
                  <a:schemeClr val="bg1"/>
                </a:solidFill>
              </a:rPr>
              <a:t>pro </a:t>
            </a:r>
            <a:r>
              <a:rPr lang="cs-CZ" sz="2000" dirty="0">
                <a:solidFill>
                  <a:schemeClr val="bg1"/>
                </a:solidFill>
              </a:rPr>
              <a:t>Balistickou výzkumnou laboratoř Armády Spojených států amerických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>
                <a:solidFill>
                  <a:schemeClr val="bg1"/>
                </a:solidFill>
              </a:rPr>
              <a:t>na rozdíl od </a:t>
            </a:r>
            <a:r>
              <a:rPr lang="cs-CZ" sz="2000" dirty="0" err="1">
                <a:solidFill>
                  <a:schemeClr val="bg1"/>
                </a:solidFill>
              </a:rPr>
              <a:t>ENIACu</a:t>
            </a:r>
            <a:r>
              <a:rPr lang="cs-CZ" sz="2000" dirty="0">
                <a:solidFill>
                  <a:schemeClr val="bg1"/>
                </a:solidFill>
              </a:rPr>
              <a:t> již binární sériový počítač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>
                <a:solidFill>
                  <a:schemeClr val="bg1"/>
                </a:solidFill>
              </a:rPr>
              <a:t>poprvé použito von Neumannovo schéma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67220" y="5608953"/>
            <a:ext cx="5832648" cy="1107996"/>
          </a:xfrm>
          <a:prstGeom prst="rect">
            <a:avLst/>
          </a:prstGeom>
          <a:solidFill>
            <a:srgbClr val="004D86"/>
          </a:solidFill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Parametry </a:t>
            </a:r>
          </a:p>
          <a:p>
            <a:pPr lvl="1"/>
            <a:r>
              <a:rPr lang="cs-CZ" sz="2200" dirty="0">
                <a:solidFill>
                  <a:schemeClr val="bg1"/>
                </a:solidFill>
              </a:rPr>
              <a:t>6 000 elektronek a 12 000 diod </a:t>
            </a:r>
          </a:p>
          <a:p>
            <a:pPr lvl="1"/>
            <a:r>
              <a:rPr lang="cs-CZ" sz="2200" dirty="0">
                <a:solidFill>
                  <a:schemeClr val="bg1"/>
                </a:solidFill>
              </a:rPr>
              <a:t>sčítání mu trvalo 0,864 </a:t>
            </a:r>
            <a:r>
              <a:rPr lang="cs-CZ" sz="2200" dirty="0" err="1">
                <a:solidFill>
                  <a:schemeClr val="bg1"/>
                </a:solidFill>
              </a:rPr>
              <a:t>ms</a:t>
            </a:r>
            <a:r>
              <a:rPr lang="cs-CZ" sz="2200" dirty="0">
                <a:solidFill>
                  <a:schemeClr val="bg1"/>
                </a:solidFill>
              </a:rPr>
              <a:t> a násobení 2,9 </a:t>
            </a:r>
            <a:r>
              <a:rPr lang="cs-CZ" sz="2200" dirty="0" err="1">
                <a:solidFill>
                  <a:schemeClr val="bg1"/>
                </a:solidFill>
              </a:rPr>
              <a:t>ms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8397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 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90202" y="2213575"/>
            <a:ext cx="5931831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Mathematical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Analyser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Numerical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Integrator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Computer</a:t>
            </a:r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1952 MANIAC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2305" y="3573016"/>
            <a:ext cx="5609728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Přímým následovníkem </a:t>
            </a:r>
            <a:r>
              <a:rPr lang="cs-CZ" sz="2200" dirty="0" err="1">
                <a:solidFill>
                  <a:schemeClr val="bg1"/>
                </a:solidFill>
              </a:rPr>
              <a:t>ENIACu</a:t>
            </a:r>
            <a:r>
              <a:rPr lang="cs-CZ" sz="2200" dirty="0">
                <a:solidFill>
                  <a:schemeClr val="bg1"/>
                </a:solidFill>
              </a:rPr>
              <a:t> byl počítač </a:t>
            </a:r>
            <a:r>
              <a:rPr lang="cs-CZ" sz="2200" dirty="0" smtClean="0">
                <a:solidFill>
                  <a:schemeClr val="bg1"/>
                </a:solidFill>
              </a:rPr>
              <a:t>MANIAC, </a:t>
            </a:r>
            <a:r>
              <a:rPr lang="cs-CZ" sz="2200" dirty="0">
                <a:solidFill>
                  <a:schemeClr val="bg1"/>
                </a:solidFill>
              </a:rPr>
              <a:t>který byl stavěn v laboratořích Los </a:t>
            </a:r>
            <a:r>
              <a:rPr lang="cs-CZ" sz="2200" dirty="0" err="1">
                <a:solidFill>
                  <a:schemeClr val="bg1"/>
                </a:solidFill>
              </a:rPr>
              <a:t>Alamos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National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Laboratory</a:t>
            </a:r>
            <a:r>
              <a:rPr lang="cs-CZ" sz="2200" dirty="0">
                <a:solidFill>
                  <a:schemeClr val="bg1"/>
                </a:solidFill>
              </a:rPr>
              <a:t> od roku 1946 do roku 1952, funkční byl od roku 1953.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b="1" dirty="0" smtClean="0">
                <a:solidFill>
                  <a:schemeClr val="bg1"/>
                </a:solidFill>
              </a:rPr>
              <a:t>Byl </a:t>
            </a:r>
            <a:r>
              <a:rPr lang="cs-CZ" sz="2200" b="1" dirty="0">
                <a:solidFill>
                  <a:schemeClr val="bg1"/>
                </a:solidFill>
              </a:rPr>
              <a:t>konstruován k matematickým výpočtům popisujícím fyzikální děje a byl využit i k vývoji vodíkové bomby.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1254" y="3573016"/>
            <a:ext cx="2880000" cy="2246769"/>
          </a:xfrm>
          <a:prstGeom prst="rect">
            <a:avLst/>
          </a:prstGeom>
          <a:solidFill>
            <a:srgbClr val="004D86"/>
          </a:solidFill>
        </p:spPr>
        <p:txBody>
          <a:bodyPr wrap="square" rtlCol="0">
            <a:spAutoFit/>
          </a:bodyPr>
          <a:lstStyle/>
          <a:p>
            <a:pPr lvl="1"/>
            <a:r>
              <a:rPr lang="cs-CZ" sz="2000" dirty="0">
                <a:solidFill>
                  <a:schemeClr val="bg1"/>
                </a:solidFill>
              </a:rPr>
              <a:t>Vedení projektu </a:t>
            </a:r>
          </a:p>
          <a:p>
            <a:pPr marL="1143000" lvl="2" indent="-228600">
              <a:buFont typeface="Arial"/>
              <a:buChar char="•"/>
            </a:pPr>
            <a:r>
              <a:rPr lang="cs-CZ" sz="2000" dirty="0">
                <a:solidFill>
                  <a:schemeClr val="bg1"/>
                </a:solidFill>
              </a:rPr>
              <a:t>Nicholas </a:t>
            </a:r>
            <a:r>
              <a:rPr lang="cs-CZ" sz="2000" dirty="0" err="1" smtClean="0">
                <a:solidFill>
                  <a:schemeClr val="bg1"/>
                </a:solidFill>
              </a:rPr>
              <a:t>Metropolis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pPr lvl="1"/>
            <a:r>
              <a:rPr lang="cs-CZ" sz="2000" dirty="0" smtClean="0">
                <a:solidFill>
                  <a:schemeClr val="bg1"/>
                </a:solidFill>
              </a:rPr>
              <a:t>Návrh </a:t>
            </a:r>
          </a:p>
          <a:p>
            <a:pPr marL="1143000" lvl="2" indent="-228600">
              <a:buFont typeface="Arial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Na </a:t>
            </a:r>
            <a:r>
              <a:rPr lang="cs-CZ" sz="2000" dirty="0">
                <a:solidFill>
                  <a:schemeClr val="bg1"/>
                </a:solidFill>
              </a:rPr>
              <a:t>vývoji se podílel i John von Neumann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3" y="5260928"/>
            <a:ext cx="1180441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91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880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EPOS 1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52528" y="2564904"/>
            <a:ext cx="4391471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Československu patřil k této generaci 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EPOS </a:t>
            </a:r>
            <a:r>
              <a:rPr lang="cs-CZ" sz="2200" dirty="0" smtClean="0">
                <a:solidFill>
                  <a:schemeClr val="bg1"/>
                </a:solidFill>
              </a:rPr>
              <a:t>1.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Elektronický </a:t>
            </a:r>
            <a:r>
              <a:rPr lang="cs-CZ" sz="2200" dirty="0">
                <a:solidFill>
                  <a:schemeClr val="bg1"/>
                </a:solidFill>
              </a:rPr>
              <a:t>počítač střední.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U</a:t>
            </a:r>
            <a:r>
              <a:rPr lang="cs-CZ" sz="2200" dirty="0">
                <a:solidFill>
                  <a:schemeClr val="bg1"/>
                </a:solidFill>
              </a:rPr>
              <a:t> první verze byly součástkovou základnou elektronky a počítač měl celou řadu unikátních prvků - například byl čistě dekadický (12 dekadických číslic na slovo) a multiprogramování bylo řečeno výhradně hardwarovými prostředky.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Měl </a:t>
            </a:r>
            <a:r>
              <a:rPr lang="cs-CZ" sz="2200" dirty="0">
                <a:solidFill>
                  <a:schemeClr val="bg1"/>
                </a:solidFill>
              </a:rPr>
              <a:t>důkladné </a:t>
            </a:r>
            <a:r>
              <a:rPr lang="cs-CZ" sz="2200" dirty="0" smtClean="0">
                <a:solidFill>
                  <a:schemeClr val="bg1"/>
                </a:solidFill>
              </a:rPr>
              <a:t>zajištění </a:t>
            </a:r>
            <a:r>
              <a:rPr lang="cs-CZ" sz="2200" dirty="0">
                <a:solidFill>
                  <a:schemeClr val="bg1"/>
                </a:solidFill>
              </a:rPr>
              <a:t>vůči chybám </a:t>
            </a:r>
            <a:r>
              <a:rPr lang="cs-CZ" sz="2200" dirty="0" smtClean="0">
                <a:solidFill>
                  <a:schemeClr val="bg1"/>
                </a:solidFill>
              </a:rPr>
              <a:t>pamětí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564904"/>
            <a:ext cx="4176465" cy="3132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5817394"/>
            <a:ext cx="4752529" cy="1015663"/>
          </a:xfrm>
          <a:prstGeom prst="rect">
            <a:avLst/>
          </a:prstGeom>
          <a:solidFill>
            <a:srgbClr val="004D8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Tento </a:t>
            </a:r>
            <a:r>
              <a:rPr lang="cs-CZ" sz="2000" dirty="0">
                <a:solidFill>
                  <a:schemeClr val="bg1"/>
                </a:solidFill>
              </a:rPr>
              <a:t>počítač </a:t>
            </a:r>
            <a:r>
              <a:rPr lang="cs-CZ" sz="2000" dirty="0" smtClean="0">
                <a:solidFill>
                  <a:schemeClr val="bg1"/>
                </a:solidFill>
              </a:rPr>
              <a:t>se velké </a:t>
            </a:r>
            <a:r>
              <a:rPr lang="cs-CZ" sz="2000" dirty="0">
                <a:solidFill>
                  <a:schemeClr val="bg1"/>
                </a:solidFill>
              </a:rPr>
              <a:t>sériové výroby nedočkal. Nicméně přinesl světu spoustu nových </a:t>
            </a:r>
            <a:r>
              <a:rPr lang="cs-CZ" sz="2000" u="sng" dirty="0">
                <a:solidFill>
                  <a:schemeClr val="bg1"/>
                </a:solidFill>
              </a:rPr>
              <a:t>technologií</a:t>
            </a:r>
            <a:r>
              <a:rPr lang="cs-CZ" sz="2000" dirty="0">
                <a:solidFill>
                  <a:schemeClr val="bg1"/>
                </a:solidFill>
              </a:rPr>
              <a:t> a nápadů k přemýšlení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05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 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8800"/>
            <a:ext cx="610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Stručný přehled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4916" y="2492896"/>
            <a:ext cx="871296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1947</a:t>
            </a:r>
          </a:p>
          <a:p>
            <a:pPr>
              <a:spcAft>
                <a:spcPts val="1200"/>
              </a:spcAft>
            </a:pPr>
            <a:r>
              <a:rPr lang="cs-CZ" sz="2200" dirty="0" err="1">
                <a:solidFill>
                  <a:schemeClr val="bg1"/>
                </a:solidFill>
              </a:rPr>
              <a:t>Howard</a:t>
            </a:r>
            <a:r>
              <a:rPr lang="cs-CZ" sz="2200" dirty="0">
                <a:solidFill>
                  <a:schemeClr val="bg1"/>
                </a:solidFill>
              </a:rPr>
              <a:t> H. </a:t>
            </a:r>
            <a:r>
              <a:rPr lang="cs-CZ" sz="2200" dirty="0" err="1">
                <a:solidFill>
                  <a:schemeClr val="bg1"/>
                </a:solidFill>
              </a:rPr>
              <a:t>Aiken</a:t>
            </a:r>
            <a:r>
              <a:rPr lang="cs-CZ" sz="2200" dirty="0">
                <a:solidFill>
                  <a:schemeClr val="bg1"/>
                </a:solidFill>
              </a:rPr>
              <a:t> se svým týmem dokončuje počítač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Harvard Mark II</a:t>
            </a:r>
            <a:r>
              <a:rPr lang="cs-CZ" sz="2200" dirty="0">
                <a:solidFill>
                  <a:schemeClr val="bg1"/>
                </a:solidFill>
              </a:rPr>
              <a:t> stále na elektromechanickém principu s využitím relé.</a:t>
            </a:r>
          </a:p>
          <a:p>
            <a:pPr algn="ctr">
              <a:spcAft>
                <a:spcPts val="12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1948</a:t>
            </a:r>
          </a:p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Společnost IBM představuje programovatelný elektronkový kalkulátor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604</a:t>
            </a:r>
            <a:r>
              <a:rPr lang="cs-CZ" sz="2200" dirty="0">
                <a:solidFill>
                  <a:schemeClr val="bg1"/>
                </a:solidFill>
              </a:rPr>
              <a:t>, který má program uložen na výměnné desce.</a:t>
            </a:r>
          </a:p>
          <a:p>
            <a:pPr algn="ctr">
              <a:spcAft>
                <a:spcPts val="12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1949</a:t>
            </a:r>
          </a:p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Na univerzitě v Cambridge je pod vedením Maurice V. </a:t>
            </a:r>
            <a:r>
              <a:rPr lang="cs-CZ" sz="2200" dirty="0" err="1">
                <a:solidFill>
                  <a:schemeClr val="bg1"/>
                </a:solidFill>
              </a:rPr>
              <a:t>Wilkese</a:t>
            </a:r>
            <a:r>
              <a:rPr lang="cs-CZ" sz="2200" dirty="0">
                <a:solidFill>
                  <a:schemeClr val="bg1"/>
                </a:solidFill>
              </a:rPr>
              <a:t> dokončen první programovatelný elektronkový počítač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EDSAC</a:t>
            </a:r>
            <a:r>
              <a:rPr lang="cs-CZ" sz="2200" dirty="0">
                <a:solidFill>
                  <a:schemeClr val="bg1"/>
                </a:solidFill>
              </a:rPr>
              <a:t> (</a:t>
            </a:r>
            <a:r>
              <a:rPr lang="cs-CZ" sz="2200" dirty="0" err="1">
                <a:solidFill>
                  <a:schemeClr val="bg1"/>
                </a:solidFill>
              </a:rPr>
              <a:t>Electronic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Delayed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Storage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Automatic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Computer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70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 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924944"/>
            <a:ext cx="85689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rgbClr val="66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Elektronkové počítače bývaly většinou instalovány ve výpočetních střediscích a užívalo se jich pro vědeckotechnické výpočty nebo pro hromadné zpracování dat. </a:t>
            </a:r>
            <a:endParaRPr lang="cs-CZ" sz="2200" b="1" dirty="0" smtClean="0">
              <a:solidFill>
                <a:srgbClr val="66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větším množství byly tyto počítače též instalovány v některých státních nebo soukromých podnicích v USA.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omezené životnosti elektronek trpěly však přístroje první generace značnou poruchovostí a nespolehlivostí, a proto byl jejich provoz často značně neekonomický.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15816" y="1628800"/>
            <a:ext cx="610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Shrnutí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205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68960"/>
            <a:ext cx="8856984" cy="230832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DĚKUJI</a:t>
            </a:r>
          </a:p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ZA POZORNOST</a:t>
            </a:r>
            <a:endParaRPr lang="cs-CZ" sz="7200" b="1" dirty="0">
              <a:ln w="11430"/>
              <a:solidFill>
                <a:srgbClr val="FFC0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277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0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546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Wikipedie,</a:t>
            </a:r>
            <a:r>
              <a:rPr lang="cs-CZ" sz="1600" i="1" dirty="0"/>
              <a:t> Dějiny počítačů</a:t>
            </a:r>
            <a:r>
              <a:rPr lang="cs-CZ" sz="1600" dirty="0"/>
              <a:t> [online], Wikipedie: Otevřená encyklopedie, c2013, Datum poslední revize 29. 05. 2013, 18:29 UTC, [citováno 14. 06. 2013] </a:t>
            </a:r>
            <a:r>
              <a:rPr lang="cs-CZ" sz="1600" dirty="0">
                <a:hlinkClick r:id="rId2"/>
              </a:rPr>
              <a:t>http://cs.wikipedia.org/w/index.php?title=D%C4%9Bjiny_po%C4%8D%C3%ADta%C4%8D%C5%AF&amp;oldid=10367972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mis.e-mis.cz/</a:t>
            </a:r>
            <a:r>
              <a:rPr lang="cs-CZ" sz="1600" dirty="0" err="1" smtClean="0">
                <a:hlinkClick r:id="rId3"/>
              </a:rPr>
              <a:t>index.php</a:t>
            </a:r>
            <a:r>
              <a:rPr lang="cs-CZ" sz="1600" dirty="0" smtClean="0">
                <a:hlinkClick r:id="rId3"/>
              </a:rPr>
              <a:t>/Generace_po%C4%8D%C3%ADta%C4%8D%C5%AFPřispěvatelé</a:t>
            </a:r>
            <a:r>
              <a:rPr lang="cs-CZ" sz="1600" dirty="0" smtClean="0"/>
              <a:t>  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z:  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infopedia.funsite.cz/index.php?text=943-prehled-vyvoje-vypocetni-techniky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z:  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://www.fi.muni.cz/usr/jkucera/pv109/vystavka/xcermak1_elektronky.html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Elektronka</a:t>
            </a:r>
            <a:r>
              <a:rPr lang="cs-CZ" sz="1600" dirty="0"/>
              <a:t> [online], Wikipedie: Otevřená encyklopedie, c2013, Datum poslední revize 9. 07. 2013, 13:49 UTC, [citováno 24. 07. 2013]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cs.wikipedia.org/w/index.php?title=Elektronka&amp;oldid=10504793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Elektromagnetické relé</a:t>
            </a:r>
            <a:r>
              <a:rPr lang="cs-CZ" sz="1600" dirty="0"/>
              <a:t> [online], Wikipedie: Otevřená encyklopedie, c2013, Datum poslední revize 8. 03. 2013, 21:48 UTC, [citováno </a:t>
            </a:r>
            <a:r>
              <a:rPr lang="cs-CZ" sz="1600" dirty="0" smtClean="0"/>
              <a:t>9.</a:t>
            </a:r>
            <a:r>
              <a:rPr lang="cs-CZ" sz="1600" dirty="0"/>
              <a:t> </a:t>
            </a:r>
            <a:r>
              <a:rPr lang="cs-CZ" sz="1600" smtClean="0"/>
              <a:t>03.</a:t>
            </a:r>
            <a:r>
              <a:rPr lang="cs-CZ" sz="1600" dirty="0"/>
              <a:t> 2013]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cs.wikipedia.org/w/index.php?title=Elektromagnetick%C3%A9_rel%C3%A9&amp;oldid=9851078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'ENIAC',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17 July 2013, 19:25 UTC, &lt;</a:t>
            </a:r>
            <a:r>
              <a:rPr lang="en-US" sz="1600" dirty="0">
                <a:hlinkClick r:id="rId8"/>
              </a:rPr>
              <a:t>http://en.wikipedia.org/w/index.php?title=ENIAC&amp;oldid=564691621</a:t>
            </a:r>
            <a:r>
              <a:rPr lang="en-US" sz="1600" dirty="0"/>
              <a:t>&gt; [accessed 24 July 2013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</a:t>
            </a:r>
            <a:r>
              <a:rPr lang="cs-CZ" sz="1600" dirty="0"/>
              <a:t>z:  </a:t>
            </a:r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wiki.sps-pi.com/index.php/Architektura_von_Neumann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z:  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www.fi.muni.cz/usr/jkucera/pv109/vystavka/xrycka_01-03.html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z:   </a:t>
            </a: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infopedia.funsite.cz/index.php?text=923-pocitac-epos-1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87942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877</TotalTime>
  <Words>694</Words>
  <Application>Microsoft Office PowerPoint</Application>
  <PresentationFormat>Předvádění na obrazovce (4:3)</PresentationFormat>
  <Paragraphs>149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18</vt:i4>
      </vt:variant>
    </vt:vector>
  </HeadingPairs>
  <TitlesOfParts>
    <vt:vector size="25" baseType="lpstr">
      <vt:lpstr>Motiv5</vt:lpstr>
      <vt:lpstr>Technický</vt:lpstr>
      <vt:lpstr>4_Motiv4</vt:lpstr>
      <vt:lpstr>Motiv4</vt:lpstr>
      <vt:lpstr>1_Motiv4</vt:lpstr>
      <vt:lpstr>2_Motiv4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Prezentace aplikace PowerPoint</vt:lpstr>
      <vt:lpstr>CHARAKTERISTIKA 1. generace počítačů</vt:lpstr>
      <vt:lpstr>CHARAKTERISTIKA 1. generace</vt:lpstr>
      <vt:lpstr>HISTORIE PC 1. generace</vt:lpstr>
      <vt:lpstr>HISTORIE PC 1. generace</vt:lpstr>
      <vt:lpstr>HISTORIE PC 1. generace</vt:lpstr>
      <vt:lpstr>HISTORIE PC 1. generace</vt:lpstr>
      <vt:lpstr>HISTORIE PC  1. generace</vt:lpstr>
      <vt:lpstr>HISTORIE PC  1. generace</vt:lpstr>
      <vt:lpstr>HISTORIE PC 1. generace</vt:lpstr>
      <vt:lpstr>HISTORIE PC  1. generace</vt:lpstr>
      <vt:lpstr>HISTORIE PC  1. generace</vt:lpstr>
      <vt:lpstr>HISTORIE PC 1. generace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59</cp:revision>
  <dcterms:created xsi:type="dcterms:W3CDTF">2012-10-21T06:32:59Z</dcterms:created>
  <dcterms:modified xsi:type="dcterms:W3CDTF">2013-07-26T05:26:58Z</dcterms:modified>
</cp:coreProperties>
</file>