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  <p:sldMasterId id="2147483840" r:id="rId2"/>
    <p:sldMasterId id="2147483864" r:id="rId3"/>
    <p:sldMasterId id="2147483876" r:id="rId4"/>
    <p:sldMasterId id="2147483888" r:id="rId5"/>
  </p:sldMasterIdLst>
  <p:notesMasterIdLst>
    <p:notesMasterId r:id="rId42"/>
  </p:notesMasterIdLst>
  <p:sldIdLst>
    <p:sldId id="294" r:id="rId6"/>
    <p:sldId id="295" r:id="rId7"/>
    <p:sldId id="259" r:id="rId8"/>
    <p:sldId id="257" r:id="rId9"/>
    <p:sldId id="260" r:id="rId10"/>
    <p:sldId id="265" r:id="rId11"/>
    <p:sldId id="262" r:id="rId12"/>
    <p:sldId id="263" r:id="rId13"/>
    <p:sldId id="264" r:id="rId14"/>
    <p:sldId id="261" r:id="rId15"/>
    <p:sldId id="266" r:id="rId16"/>
    <p:sldId id="279" r:id="rId17"/>
    <p:sldId id="269" r:id="rId18"/>
    <p:sldId id="270" r:id="rId19"/>
    <p:sldId id="271" r:id="rId20"/>
    <p:sldId id="272" r:id="rId21"/>
    <p:sldId id="273" r:id="rId22"/>
    <p:sldId id="274" r:id="rId23"/>
    <p:sldId id="280" r:id="rId24"/>
    <p:sldId id="281" r:id="rId25"/>
    <p:sldId id="275" r:id="rId26"/>
    <p:sldId id="282" r:id="rId27"/>
    <p:sldId id="284" r:id="rId28"/>
    <p:sldId id="283" r:id="rId29"/>
    <p:sldId id="285" r:id="rId30"/>
    <p:sldId id="287" r:id="rId31"/>
    <p:sldId id="286" r:id="rId32"/>
    <p:sldId id="288" r:id="rId33"/>
    <p:sldId id="290" r:id="rId34"/>
    <p:sldId id="291" r:id="rId35"/>
    <p:sldId id="292" r:id="rId36"/>
    <p:sldId id="256" r:id="rId37"/>
    <p:sldId id="293" r:id="rId38"/>
    <p:sldId id="296" r:id="rId39"/>
    <p:sldId id="297" r:id="rId40"/>
    <p:sldId id="298" r:id="rId4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0062AC"/>
    <a:srgbClr val="00FFFF"/>
    <a:srgbClr val="FFCC66"/>
    <a:srgbClr val="E2A7FF"/>
    <a:srgbClr val="CC66FF"/>
    <a:srgbClr val="65ADC7"/>
    <a:srgbClr val="004D86"/>
    <a:srgbClr val="339933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slide" Target="slides/slide3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F39FAB-CBF5-493D-82BC-585C7478A9FE}" type="presOf" srcId="{1D8420EA-BFA0-403B-80F5-647FA396CC45}" destId="{8467D0EB-87A2-4285-8ACA-0398EFBF29BC}" srcOrd="1" destOrd="0" presId="urn:microsoft.com/office/officeart/2005/8/layout/target3"/>
    <dgm:cxn modelId="{A7564A6F-D90C-42EB-99C9-143CF5BD1234}" type="presOf" srcId="{1D8420EA-BFA0-403B-80F5-647FA396CC45}" destId="{F7B3C0B7-F0F7-4F49-B02C-3630F8C5FAE5}" srcOrd="0" destOrd="0" presId="urn:microsoft.com/office/officeart/2005/8/layout/target3"/>
    <dgm:cxn modelId="{077C31DC-1F21-4EA8-8155-927BA078D764}" type="presOf" srcId="{130831A4-0540-4EC5-8F5A-93030E89D2D9}" destId="{8E23E229-92FC-49D1-B5FE-0303176B8A4E}" srcOrd="1" destOrd="0" presId="urn:microsoft.com/office/officeart/2005/8/layout/target3"/>
    <dgm:cxn modelId="{36719315-37BD-43E2-A308-1EB5FB6862DB}" type="presOf" srcId="{27FE2D31-D344-4B63-A89A-A89AB0D9F3E3}" destId="{FE47432B-CA46-450C-8D8F-66C300A95B52}" srcOrd="0" destOrd="0" presId="urn:microsoft.com/office/officeart/2005/8/layout/target3"/>
    <dgm:cxn modelId="{32F63B90-B38A-4C53-93C9-06A7D7E7F383}" type="presOf" srcId="{130831A4-0540-4EC5-8F5A-93030E89D2D9}" destId="{F69CC921-512E-49F4-824C-A648EC5F27A5}" srcOrd="0" destOrd="0" presId="urn:microsoft.com/office/officeart/2005/8/layout/target3"/>
    <dgm:cxn modelId="{65D02BF4-42BA-4D41-96E0-DA2A7CF7DEA2}" type="presOf" srcId="{100B6B2E-82E6-4C11-B19B-F2DB3A0EA64F}" destId="{645AA564-2E9E-4954-AD87-AE01782CEC59}" srcOrd="0" destOrd="0" presId="urn:microsoft.com/office/officeart/2005/8/layout/target3"/>
    <dgm:cxn modelId="{216BB4D2-4C2A-496C-A737-46ECBD7B49CA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75BA0A66-40AC-4B7A-846E-7CC704FA48D8}" type="presOf" srcId="{914700B9-77B5-440A-A438-DE98B6D4894D}" destId="{E73F1C26-6DCD-4001-88B9-355E01E2BCE7}" srcOrd="0" destOrd="0" presId="urn:microsoft.com/office/officeart/2005/8/layout/target3"/>
    <dgm:cxn modelId="{DC06BCC9-DC3A-487D-85D0-2467C104C74E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FA864B42-1575-49CB-B5E9-8E56F6EB77ED}" type="presParOf" srcId="{FE47432B-CA46-450C-8D8F-66C300A95B52}" destId="{B522209E-30D0-49D6-A340-2D383A11C668}" srcOrd="0" destOrd="0" presId="urn:microsoft.com/office/officeart/2005/8/layout/target3"/>
    <dgm:cxn modelId="{D97B380A-16A0-4E52-9AA6-C5D1CDCF14CE}" type="presParOf" srcId="{FE47432B-CA46-450C-8D8F-66C300A95B52}" destId="{ED5A8377-51D5-4DC5-B0E7-680166966720}" srcOrd="1" destOrd="0" presId="urn:microsoft.com/office/officeart/2005/8/layout/target3"/>
    <dgm:cxn modelId="{0F5DD772-4C65-4503-B7A7-6DFC6B464910}" type="presParOf" srcId="{FE47432B-CA46-450C-8D8F-66C300A95B52}" destId="{F69CC921-512E-49F4-824C-A648EC5F27A5}" srcOrd="2" destOrd="0" presId="urn:microsoft.com/office/officeart/2005/8/layout/target3"/>
    <dgm:cxn modelId="{702F7B4A-0EC5-4DE2-946F-1E74221A9AFD}" type="presParOf" srcId="{FE47432B-CA46-450C-8D8F-66C300A95B52}" destId="{61C9CE18-EDA6-4EDF-BA1C-09779D38FBBF}" srcOrd="3" destOrd="0" presId="urn:microsoft.com/office/officeart/2005/8/layout/target3"/>
    <dgm:cxn modelId="{3A20B629-E39C-4434-BF3F-6B549535AD6C}" type="presParOf" srcId="{FE47432B-CA46-450C-8D8F-66C300A95B52}" destId="{D60DEAAB-7AFE-435A-ACF6-18851E4B0426}" srcOrd="4" destOrd="0" presId="urn:microsoft.com/office/officeart/2005/8/layout/target3"/>
    <dgm:cxn modelId="{93922654-1F6F-4AA4-8C54-CD9053BA6EC2}" type="presParOf" srcId="{FE47432B-CA46-450C-8D8F-66C300A95B52}" destId="{F7B3C0B7-F0F7-4F49-B02C-3630F8C5FAE5}" srcOrd="5" destOrd="0" presId="urn:microsoft.com/office/officeart/2005/8/layout/target3"/>
    <dgm:cxn modelId="{9AF7153A-9965-42B7-B464-AD7F67DBF113}" type="presParOf" srcId="{FE47432B-CA46-450C-8D8F-66C300A95B52}" destId="{C9DA9446-E2D3-4F6A-8960-3CADFBF870B8}" srcOrd="6" destOrd="0" presId="urn:microsoft.com/office/officeart/2005/8/layout/target3"/>
    <dgm:cxn modelId="{0EE3FF1D-B79F-4360-AE67-823251F9C0FC}" type="presParOf" srcId="{FE47432B-CA46-450C-8D8F-66C300A95B52}" destId="{9726EC6F-D322-4CD3-B489-1BE3DF7CE70B}" srcOrd="7" destOrd="0" presId="urn:microsoft.com/office/officeart/2005/8/layout/target3"/>
    <dgm:cxn modelId="{958B7F11-8990-466A-AE17-5ACD12C1ACC0}" type="presParOf" srcId="{FE47432B-CA46-450C-8D8F-66C300A95B52}" destId="{645AA564-2E9E-4954-AD87-AE01782CEC59}" srcOrd="8" destOrd="0" presId="urn:microsoft.com/office/officeart/2005/8/layout/target3"/>
    <dgm:cxn modelId="{7A5059C3-8B83-43E9-95DA-CDD97DBBE05F}" type="presParOf" srcId="{FE47432B-CA46-450C-8D8F-66C300A95B52}" destId="{8538CAC4-6A86-42B8-B5AF-2FF155DB9D02}" srcOrd="9" destOrd="0" presId="urn:microsoft.com/office/officeart/2005/8/layout/target3"/>
    <dgm:cxn modelId="{06055DF4-3463-4A3F-9CD8-8BAD11784346}" type="presParOf" srcId="{FE47432B-CA46-450C-8D8F-66C300A95B52}" destId="{26FD6024-A07F-46D0-8BC0-B5E595C5673D}" srcOrd="10" destOrd="0" presId="urn:microsoft.com/office/officeart/2005/8/layout/target3"/>
    <dgm:cxn modelId="{68C78B98-23DC-431C-AB77-7B3E725F37EC}" type="presParOf" srcId="{FE47432B-CA46-450C-8D8F-66C300A95B52}" destId="{E73F1C26-6DCD-4001-88B9-355E01E2BCE7}" srcOrd="11" destOrd="0" presId="urn:microsoft.com/office/officeart/2005/8/layout/target3"/>
    <dgm:cxn modelId="{E5571F6E-3CA8-445A-9980-340F8330C367}" type="presParOf" srcId="{FE47432B-CA46-450C-8D8F-66C300A95B52}" destId="{8E23E229-92FC-49D1-B5FE-0303176B8A4E}" srcOrd="12" destOrd="0" presId="urn:microsoft.com/office/officeart/2005/8/layout/target3"/>
    <dgm:cxn modelId="{36EC0D86-9CFB-4B2B-BE6C-0F0170198173}" type="presParOf" srcId="{FE47432B-CA46-450C-8D8F-66C300A95B52}" destId="{8467D0EB-87A2-4285-8ACA-0398EFBF29BC}" srcOrd="13" destOrd="0" presId="urn:microsoft.com/office/officeart/2005/8/layout/target3"/>
    <dgm:cxn modelId="{A4DFA58E-A983-47EF-9812-452F06DDE6BE}" type="presParOf" srcId="{FE47432B-CA46-450C-8D8F-66C300A95B52}" destId="{DBA8199F-D892-4A8E-A352-2B7844050E09}" srcOrd="14" destOrd="0" presId="urn:microsoft.com/office/officeart/2005/8/layout/target3"/>
    <dgm:cxn modelId="{91DA6B5E-C51D-4039-9280-74DD6C84F88A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6261A16-8318-4940-8A24-07F1AD3CA7E3}" type="doc">
      <dgm:prSet loTypeId="urn:microsoft.com/office/officeart/2005/8/layout/hList6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4585AFB-A1B3-4C67-A429-261356B3E94D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ZÁKLADNÍ JEDNOTKA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0C49C56-EAF5-43B1-9D4E-BBDA0340F4DD}" type="par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612BDA94-F966-44D4-918D-8AAC36B8869B}" type="sib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C3603674-0E95-4A82-80BF-9EED75B4D2C0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1352FE6-892C-43E0-9FE6-6E3DC102FCF6}" type="par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20FEF3CC-1B24-4348-831A-61EDFB7C20E5}" type="sib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863B503D-5C51-4C44-908C-CD37832C634B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9FD0E7D2-35E2-45FE-8FBE-498E36B93138}" type="par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384C6B97-A420-4B96-9E2F-A6465C98B25C}" type="sib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71A868DB-04CD-489E-B097-FC717565E50B}" type="pres">
      <dgm:prSet presAssocID="{D6261A16-8318-4940-8A24-07F1AD3CA7E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E5ECC0-C248-4E55-8A08-6CD022DD1E88}" type="pres">
      <dgm:prSet presAssocID="{F4585AFB-A1B3-4C67-A429-261356B3E94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B76A1-1C98-4C0F-A2F6-1E702508B964}" type="pres">
      <dgm:prSet presAssocID="{612BDA94-F966-44D4-918D-8AAC36B8869B}" presName="sibTrans" presStyleCnt="0"/>
      <dgm:spPr/>
    </dgm:pt>
    <dgm:pt modelId="{1E2AEC52-1D30-4855-B18E-E813FE6A7F74}" type="pres">
      <dgm:prSet presAssocID="{C3603674-0E95-4A82-80BF-9EED75B4D2C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5B6CB-B2A6-4254-A54A-3E52C2E70E7A}" type="pres">
      <dgm:prSet presAssocID="{20FEF3CC-1B24-4348-831A-61EDFB7C20E5}" presName="sibTrans" presStyleCnt="0"/>
      <dgm:spPr/>
    </dgm:pt>
    <dgm:pt modelId="{89781683-602B-4207-9EE5-4B13AE2354C0}" type="pres">
      <dgm:prSet presAssocID="{863B503D-5C51-4C44-908C-CD37832C63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0D6BE4-03E0-4D4E-9A61-23C460B94890}" srcId="{D6261A16-8318-4940-8A24-07F1AD3CA7E3}" destId="{F4585AFB-A1B3-4C67-A429-261356B3E94D}" srcOrd="0" destOrd="0" parTransId="{40C49C56-EAF5-43B1-9D4E-BBDA0340F4DD}" sibTransId="{612BDA94-F966-44D4-918D-8AAC36B8869B}"/>
    <dgm:cxn modelId="{5DCF2D0B-5C68-4E7A-B043-75A93889864E}" srcId="{D6261A16-8318-4940-8A24-07F1AD3CA7E3}" destId="{C3603674-0E95-4A82-80BF-9EED75B4D2C0}" srcOrd="1" destOrd="0" parTransId="{41352FE6-892C-43E0-9FE6-6E3DC102FCF6}" sibTransId="{20FEF3CC-1B24-4348-831A-61EDFB7C20E5}"/>
    <dgm:cxn modelId="{3E2F43A1-322B-4319-897B-AF02149F5E9B}" type="presOf" srcId="{F4585AFB-A1B3-4C67-A429-261356B3E94D}" destId="{32E5ECC0-C248-4E55-8A08-6CD022DD1E88}" srcOrd="0" destOrd="0" presId="urn:microsoft.com/office/officeart/2005/8/layout/hList6"/>
    <dgm:cxn modelId="{62B2D0F1-5D5B-4B21-8B7B-2E972F36BF7F}" srcId="{D6261A16-8318-4940-8A24-07F1AD3CA7E3}" destId="{863B503D-5C51-4C44-908C-CD37832C634B}" srcOrd="2" destOrd="0" parTransId="{9FD0E7D2-35E2-45FE-8FBE-498E36B93138}" sibTransId="{384C6B97-A420-4B96-9E2F-A6465C98B25C}"/>
    <dgm:cxn modelId="{073FAB18-8D98-40BA-A38E-1475B6B62852}" type="presOf" srcId="{D6261A16-8318-4940-8A24-07F1AD3CA7E3}" destId="{71A868DB-04CD-489E-B097-FC717565E50B}" srcOrd="0" destOrd="0" presId="urn:microsoft.com/office/officeart/2005/8/layout/hList6"/>
    <dgm:cxn modelId="{11758E9F-D7F8-43C2-9180-7BACBE14C8F0}" type="presOf" srcId="{863B503D-5C51-4C44-908C-CD37832C634B}" destId="{89781683-602B-4207-9EE5-4B13AE2354C0}" srcOrd="0" destOrd="0" presId="urn:microsoft.com/office/officeart/2005/8/layout/hList6"/>
    <dgm:cxn modelId="{4069E40C-676E-48A6-8E46-5B910A11F20A}" type="presOf" srcId="{C3603674-0E95-4A82-80BF-9EED75B4D2C0}" destId="{1E2AEC52-1D30-4855-B18E-E813FE6A7F74}" srcOrd="0" destOrd="0" presId="urn:microsoft.com/office/officeart/2005/8/layout/hList6"/>
    <dgm:cxn modelId="{24DD18A7-5F86-4B49-A79F-578AC70A80FA}" type="presParOf" srcId="{71A868DB-04CD-489E-B097-FC717565E50B}" destId="{32E5ECC0-C248-4E55-8A08-6CD022DD1E88}" srcOrd="0" destOrd="0" presId="urn:microsoft.com/office/officeart/2005/8/layout/hList6"/>
    <dgm:cxn modelId="{A14F785C-80B5-41E8-B7AF-D1D1A32CF387}" type="presParOf" srcId="{71A868DB-04CD-489E-B097-FC717565E50B}" destId="{A7EB76A1-1C98-4C0F-A2F6-1E702508B964}" srcOrd="1" destOrd="0" presId="urn:microsoft.com/office/officeart/2005/8/layout/hList6"/>
    <dgm:cxn modelId="{622427EE-CE01-449C-9168-221CCF4EEA24}" type="presParOf" srcId="{71A868DB-04CD-489E-B097-FC717565E50B}" destId="{1E2AEC52-1D30-4855-B18E-E813FE6A7F74}" srcOrd="2" destOrd="0" presId="urn:microsoft.com/office/officeart/2005/8/layout/hList6"/>
    <dgm:cxn modelId="{93639171-EE4A-4A84-B856-A453947E8A41}" type="presParOf" srcId="{71A868DB-04CD-489E-B097-FC717565E50B}" destId="{C205B6CB-B2A6-4254-A54A-3E52C2E70E7A}" srcOrd="3" destOrd="0" presId="urn:microsoft.com/office/officeart/2005/8/layout/hList6"/>
    <dgm:cxn modelId="{068298DB-F752-4017-9121-BFDD8F126EB6}" type="presParOf" srcId="{71A868DB-04CD-489E-B097-FC717565E50B}" destId="{89781683-602B-4207-9EE5-4B13AE2354C0}" srcOrd="4" destOrd="0" presId="urn:microsoft.com/office/officeart/2005/8/layout/hList6"/>
  </dgm:cxnLst>
  <dgm:bg/>
  <dgm:whole>
    <a:effectLst/>
  </dgm:whole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6261A16-8318-4940-8A24-07F1AD3CA7E3}" type="doc">
      <dgm:prSet loTypeId="urn:microsoft.com/office/officeart/2005/8/layout/hList6" loCatId="list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F4585AFB-A1B3-4C67-A429-261356B3E94D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ZÁKLADNÍ JEDNOTKA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0C49C56-EAF5-43B1-9D4E-BBDA0340F4DD}" type="par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612BDA94-F966-44D4-918D-8AAC36B8869B}" type="sib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C3603674-0E95-4A82-80BF-9EED75B4D2C0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1352FE6-892C-43E0-9FE6-6E3DC102FCF6}" type="par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20FEF3CC-1B24-4348-831A-61EDFB7C20E5}" type="sib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863B503D-5C51-4C44-908C-CD37832C634B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9FD0E7D2-35E2-45FE-8FBE-498E36B93138}" type="par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384C6B97-A420-4B96-9E2F-A6465C98B25C}" type="sib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71A868DB-04CD-489E-B097-FC717565E50B}" type="pres">
      <dgm:prSet presAssocID="{D6261A16-8318-4940-8A24-07F1AD3CA7E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E5ECC0-C248-4E55-8A08-6CD022DD1E88}" type="pres">
      <dgm:prSet presAssocID="{F4585AFB-A1B3-4C67-A429-261356B3E94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B76A1-1C98-4C0F-A2F6-1E702508B964}" type="pres">
      <dgm:prSet presAssocID="{612BDA94-F966-44D4-918D-8AAC36B8869B}" presName="sibTrans" presStyleCnt="0"/>
      <dgm:spPr/>
    </dgm:pt>
    <dgm:pt modelId="{1E2AEC52-1D30-4855-B18E-E813FE6A7F74}" type="pres">
      <dgm:prSet presAssocID="{C3603674-0E95-4A82-80BF-9EED75B4D2C0}" presName="node" presStyleLbl="node1" presStyleIdx="1" presStyleCnt="3" custScaleY="8977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5B6CB-B2A6-4254-A54A-3E52C2E70E7A}" type="pres">
      <dgm:prSet presAssocID="{20FEF3CC-1B24-4348-831A-61EDFB7C20E5}" presName="sibTrans" presStyleCnt="0"/>
      <dgm:spPr/>
    </dgm:pt>
    <dgm:pt modelId="{89781683-602B-4207-9EE5-4B13AE2354C0}" type="pres">
      <dgm:prSet presAssocID="{863B503D-5C51-4C44-908C-CD37832C634B}" presName="node" presStyleLbl="node1" presStyleIdx="2" presStyleCnt="3" custScaleX="95962" custScaleY="930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0D6BE4-03E0-4D4E-9A61-23C460B94890}" srcId="{D6261A16-8318-4940-8A24-07F1AD3CA7E3}" destId="{F4585AFB-A1B3-4C67-A429-261356B3E94D}" srcOrd="0" destOrd="0" parTransId="{40C49C56-EAF5-43B1-9D4E-BBDA0340F4DD}" sibTransId="{612BDA94-F966-44D4-918D-8AAC36B8869B}"/>
    <dgm:cxn modelId="{93ED1C6C-703F-4DA6-B186-263E3BAB52FD}" type="presOf" srcId="{D6261A16-8318-4940-8A24-07F1AD3CA7E3}" destId="{71A868DB-04CD-489E-B097-FC717565E50B}" srcOrd="0" destOrd="0" presId="urn:microsoft.com/office/officeart/2005/8/layout/hList6"/>
    <dgm:cxn modelId="{62B2D0F1-5D5B-4B21-8B7B-2E972F36BF7F}" srcId="{D6261A16-8318-4940-8A24-07F1AD3CA7E3}" destId="{863B503D-5C51-4C44-908C-CD37832C634B}" srcOrd="2" destOrd="0" parTransId="{9FD0E7D2-35E2-45FE-8FBE-498E36B93138}" sibTransId="{384C6B97-A420-4B96-9E2F-A6465C98B25C}"/>
    <dgm:cxn modelId="{B6EAAABF-DB9B-4E43-B100-2A9545CE7A86}" type="presOf" srcId="{863B503D-5C51-4C44-908C-CD37832C634B}" destId="{89781683-602B-4207-9EE5-4B13AE2354C0}" srcOrd="0" destOrd="0" presId="urn:microsoft.com/office/officeart/2005/8/layout/hList6"/>
    <dgm:cxn modelId="{E5D67C4B-EED2-4EF7-A72F-696A4D002229}" type="presOf" srcId="{F4585AFB-A1B3-4C67-A429-261356B3E94D}" destId="{32E5ECC0-C248-4E55-8A08-6CD022DD1E88}" srcOrd="0" destOrd="0" presId="urn:microsoft.com/office/officeart/2005/8/layout/hList6"/>
    <dgm:cxn modelId="{5DCF2D0B-5C68-4E7A-B043-75A93889864E}" srcId="{D6261A16-8318-4940-8A24-07F1AD3CA7E3}" destId="{C3603674-0E95-4A82-80BF-9EED75B4D2C0}" srcOrd="1" destOrd="0" parTransId="{41352FE6-892C-43E0-9FE6-6E3DC102FCF6}" sibTransId="{20FEF3CC-1B24-4348-831A-61EDFB7C20E5}"/>
    <dgm:cxn modelId="{ED9BCDCF-4758-4983-BCE3-C3C2C61C5E6D}" type="presOf" srcId="{C3603674-0E95-4A82-80BF-9EED75B4D2C0}" destId="{1E2AEC52-1D30-4855-B18E-E813FE6A7F74}" srcOrd="0" destOrd="0" presId="urn:microsoft.com/office/officeart/2005/8/layout/hList6"/>
    <dgm:cxn modelId="{17BA4DF9-FD8C-4B0F-92D1-DF334D48D4DB}" type="presParOf" srcId="{71A868DB-04CD-489E-B097-FC717565E50B}" destId="{32E5ECC0-C248-4E55-8A08-6CD022DD1E88}" srcOrd="0" destOrd="0" presId="urn:microsoft.com/office/officeart/2005/8/layout/hList6"/>
    <dgm:cxn modelId="{58ED588B-DB4E-47B3-A5D1-345582258774}" type="presParOf" srcId="{71A868DB-04CD-489E-B097-FC717565E50B}" destId="{A7EB76A1-1C98-4C0F-A2F6-1E702508B964}" srcOrd="1" destOrd="0" presId="urn:microsoft.com/office/officeart/2005/8/layout/hList6"/>
    <dgm:cxn modelId="{4B4F3A78-61EB-47B4-AB55-A6E12E783F5A}" type="presParOf" srcId="{71A868DB-04CD-489E-B097-FC717565E50B}" destId="{1E2AEC52-1D30-4855-B18E-E813FE6A7F74}" srcOrd="2" destOrd="0" presId="urn:microsoft.com/office/officeart/2005/8/layout/hList6"/>
    <dgm:cxn modelId="{EF18EDC4-8DD3-4557-BB84-F7972F565CAB}" type="presParOf" srcId="{71A868DB-04CD-489E-B097-FC717565E50B}" destId="{C205B6CB-B2A6-4254-A54A-3E52C2E70E7A}" srcOrd="3" destOrd="0" presId="urn:microsoft.com/office/officeart/2005/8/layout/hList6"/>
    <dgm:cxn modelId="{E391BEE4-8B09-437B-A4CA-3E1589B1A8C5}" type="presParOf" srcId="{71A868DB-04CD-489E-B097-FC717565E50B}" destId="{89781683-602B-4207-9EE5-4B13AE2354C0}" srcOrd="4" destOrd="0" presId="urn:microsoft.com/office/officeart/2005/8/layout/hList6"/>
  </dgm:cxnLst>
  <dgm:bg/>
  <dgm:whole>
    <a:effectLst/>
  </dgm:whole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261A16-8318-4940-8A24-07F1AD3CA7E3}" type="doc">
      <dgm:prSet loTypeId="urn:microsoft.com/office/officeart/2005/8/layout/hList6" loCatId="list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F4585AFB-A1B3-4C67-A429-261356B3E94D}">
      <dgm:prSet/>
      <dgm:spPr/>
      <dgm:t>
        <a:bodyPr/>
        <a:lstStyle/>
        <a:p>
          <a:pPr rtl="0"/>
          <a:r>
            <a: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0C49C56-EAF5-43B1-9D4E-BBDA0340F4DD}" type="par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612BDA94-F966-44D4-918D-8AAC36B8869B}" type="sib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C3603674-0E95-4A82-80BF-9EED75B4D2C0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1352FE6-892C-43E0-9FE6-6E3DC102FCF6}" type="par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20FEF3CC-1B24-4348-831A-61EDFB7C20E5}" type="sib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863B503D-5C51-4C44-908C-CD37832C634B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9FD0E7D2-35E2-45FE-8FBE-498E36B93138}" type="par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384C6B97-A420-4B96-9E2F-A6465C98B25C}" type="sib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71A868DB-04CD-489E-B097-FC717565E50B}" type="pres">
      <dgm:prSet presAssocID="{D6261A16-8318-4940-8A24-07F1AD3CA7E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E5ECC0-C248-4E55-8A08-6CD022DD1E88}" type="pres">
      <dgm:prSet presAssocID="{F4585AFB-A1B3-4C67-A429-261356B3E94D}" presName="node" presStyleLbl="node1" presStyleIdx="0" presStyleCnt="3" custScaleY="988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B76A1-1C98-4C0F-A2F6-1E702508B964}" type="pres">
      <dgm:prSet presAssocID="{612BDA94-F966-44D4-918D-8AAC36B8869B}" presName="sibTrans" presStyleCnt="0"/>
      <dgm:spPr/>
    </dgm:pt>
    <dgm:pt modelId="{1E2AEC52-1D30-4855-B18E-E813FE6A7F74}" type="pres">
      <dgm:prSet presAssocID="{C3603674-0E95-4A82-80BF-9EED75B4D2C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5B6CB-B2A6-4254-A54A-3E52C2E70E7A}" type="pres">
      <dgm:prSet presAssocID="{20FEF3CC-1B24-4348-831A-61EDFB7C20E5}" presName="sibTrans" presStyleCnt="0"/>
      <dgm:spPr/>
    </dgm:pt>
    <dgm:pt modelId="{89781683-602B-4207-9EE5-4B13AE2354C0}" type="pres">
      <dgm:prSet presAssocID="{863B503D-5C51-4C44-908C-CD37832C63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81823A2-3A66-4B7F-940E-835CF471FB5A}" type="presOf" srcId="{C3603674-0E95-4A82-80BF-9EED75B4D2C0}" destId="{1E2AEC52-1D30-4855-B18E-E813FE6A7F74}" srcOrd="0" destOrd="0" presId="urn:microsoft.com/office/officeart/2005/8/layout/hList6"/>
    <dgm:cxn modelId="{520D6BE4-03E0-4D4E-9A61-23C460B94890}" srcId="{D6261A16-8318-4940-8A24-07F1AD3CA7E3}" destId="{F4585AFB-A1B3-4C67-A429-261356B3E94D}" srcOrd="0" destOrd="0" parTransId="{40C49C56-EAF5-43B1-9D4E-BBDA0340F4DD}" sibTransId="{612BDA94-F966-44D4-918D-8AAC36B8869B}"/>
    <dgm:cxn modelId="{5DCF2D0B-5C68-4E7A-B043-75A93889864E}" srcId="{D6261A16-8318-4940-8A24-07F1AD3CA7E3}" destId="{C3603674-0E95-4A82-80BF-9EED75B4D2C0}" srcOrd="1" destOrd="0" parTransId="{41352FE6-892C-43E0-9FE6-6E3DC102FCF6}" sibTransId="{20FEF3CC-1B24-4348-831A-61EDFB7C20E5}"/>
    <dgm:cxn modelId="{62B2D0F1-5D5B-4B21-8B7B-2E972F36BF7F}" srcId="{D6261A16-8318-4940-8A24-07F1AD3CA7E3}" destId="{863B503D-5C51-4C44-908C-CD37832C634B}" srcOrd="2" destOrd="0" parTransId="{9FD0E7D2-35E2-45FE-8FBE-498E36B93138}" sibTransId="{384C6B97-A420-4B96-9E2F-A6465C98B25C}"/>
    <dgm:cxn modelId="{9EDFFDB2-A5EE-4EA4-901C-D4BCB9E5C08C}" type="presOf" srcId="{F4585AFB-A1B3-4C67-A429-261356B3E94D}" destId="{32E5ECC0-C248-4E55-8A08-6CD022DD1E88}" srcOrd="0" destOrd="0" presId="urn:microsoft.com/office/officeart/2005/8/layout/hList6"/>
    <dgm:cxn modelId="{A5C76862-C9EA-427A-85AA-48A9A8E7E898}" type="presOf" srcId="{863B503D-5C51-4C44-908C-CD37832C634B}" destId="{89781683-602B-4207-9EE5-4B13AE2354C0}" srcOrd="0" destOrd="0" presId="urn:microsoft.com/office/officeart/2005/8/layout/hList6"/>
    <dgm:cxn modelId="{28714F9F-327F-4285-9683-3D8E8681D599}" type="presOf" srcId="{D6261A16-8318-4940-8A24-07F1AD3CA7E3}" destId="{71A868DB-04CD-489E-B097-FC717565E50B}" srcOrd="0" destOrd="0" presId="urn:microsoft.com/office/officeart/2005/8/layout/hList6"/>
    <dgm:cxn modelId="{625C0DE7-3A85-46F6-B0C1-F7A21CE3D465}" type="presParOf" srcId="{71A868DB-04CD-489E-B097-FC717565E50B}" destId="{32E5ECC0-C248-4E55-8A08-6CD022DD1E88}" srcOrd="0" destOrd="0" presId="urn:microsoft.com/office/officeart/2005/8/layout/hList6"/>
    <dgm:cxn modelId="{6A545A29-4937-4B1B-A745-018B12C47A1F}" type="presParOf" srcId="{71A868DB-04CD-489E-B097-FC717565E50B}" destId="{A7EB76A1-1C98-4C0F-A2F6-1E702508B964}" srcOrd="1" destOrd="0" presId="urn:microsoft.com/office/officeart/2005/8/layout/hList6"/>
    <dgm:cxn modelId="{889C7F97-DD51-4CE9-A729-AAE7D253F826}" type="presParOf" srcId="{71A868DB-04CD-489E-B097-FC717565E50B}" destId="{1E2AEC52-1D30-4855-B18E-E813FE6A7F74}" srcOrd="2" destOrd="0" presId="urn:microsoft.com/office/officeart/2005/8/layout/hList6"/>
    <dgm:cxn modelId="{4F6E22C8-A551-456C-8166-1934EE0FF87F}" type="presParOf" srcId="{71A868DB-04CD-489E-B097-FC717565E50B}" destId="{C205B6CB-B2A6-4254-A54A-3E52C2E70E7A}" srcOrd="3" destOrd="0" presId="urn:microsoft.com/office/officeart/2005/8/layout/hList6"/>
    <dgm:cxn modelId="{AED1DCE7-DB24-4244-AF62-7C5A44C1FD87}" type="presParOf" srcId="{71A868DB-04CD-489E-B097-FC717565E50B}" destId="{89781683-602B-4207-9EE5-4B13AE2354C0}" srcOrd="4" destOrd="0" presId="urn:microsoft.com/office/officeart/2005/8/layout/hList6"/>
  </dgm:cxnLst>
  <dgm:bg/>
  <dgm:whole>
    <a:effectLst/>
  </dgm:whole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6261A16-8318-4940-8A24-07F1AD3CA7E3}" type="doc">
      <dgm:prSet loTypeId="urn:microsoft.com/office/officeart/2005/8/layout/hList6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4585AFB-A1B3-4C67-A429-261356B3E94D}">
      <dgm:prSet/>
      <dgm:spPr/>
      <dgm:t>
        <a:bodyPr/>
        <a:lstStyle/>
        <a:p>
          <a:pPr rtl="0"/>
          <a:r>
            <a: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0C49C56-EAF5-43B1-9D4E-BBDA0340F4DD}" type="par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612BDA94-F966-44D4-918D-8AAC36B8869B}" type="sib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C3603674-0E95-4A82-80BF-9EED75B4D2C0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1352FE6-892C-43E0-9FE6-6E3DC102FCF6}" type="par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20FEF3CC-1B24-4348-831A-61EDFB7C20E5}" type="sib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863B503D-5C51-4C44-908C-CD37832C634B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9FD0E7D2-35E2-45FE-8FBE-498E36B93138}" type="par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384C6B97-A420-4B96-9E2F-A6465C98B25C}" type="sib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71A868DB-04CD-489E-B097-FC717565E50B}" type="pres">
      <dgm:prSet presAssocID="{D6261A16-8318-4940-8A24-07F1AD3CA7E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E5ECC0-C248-4E55-8A08-6CD022DD1E88}" type="pres">
      <dgm:prSet presAssocID="{F4585AFB-A1B3-4C67-A429-261356B3E94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B76A1-1C98-4C0F-A2F6-1E702508B964}" type="pres">
      <dgm:prSet presAssocID="{612BDA94-F966-44D4-918D-8AAC36B8869B}" presName="sibTrans" presStyleCnt="0"/>
      <dgm:spPr/>
    </dgm:pt>
    <dgm:pt modelId="{1E2AEC52-1D30-4855-B18E-E813FE6A7F74}" type="pres">
      <dgm:prSet presAssocID="{C3603674-0E95-4A82-80BF-9EED75B4D2C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5B6CB-B2A6-4254-A54A-3E52C2E70E7A}" type="pres">
      <dgm:prSet presAssocID="{20FEF3CC-1B24-4348-831A-61EDFB7C20E5}" presName="sibTrans" presStyleCnt="0"/>
      <dgm:spPr/>
    </dgm:pt>
    <dgm:pt modelId="{89781683-602B-4207-9EE5-4B13AE2354C0}" type="pres">
      <dgm:prSet presAssocID="{863B503D-5C51-4C44-908C-CD37832C63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0D6BE4-03E0-4D4E-9A61-23C460B94890}" srcId="{D6261A16-8318-4940-8A24-07F1AD3CA7E3}" destId="{F4585AFB-A1B3-4C67-A429-261356B3E94D}" srcOrd="0" destOrd="0" parTransId="{40C49C56-EAF5-43B1-9D4E-BBDA0340F4DD}" sibTransId="{612BDA94-F966-44D4-918D-8AAC36B8869B}"/>
    <dgm:cxn modelId="{5DCF2D0B-5C68-4E7A-B043-75A93889864E}" srcId="{D6261A16-8318-4940-8A24-07F1AD3CA7E3}" destId="{C3603674-0E95-4A82-80BF-9EED75B4D2C0}" srcOrd="1" destOrd="0" parTransId="{41352FE6-892C-43E0-9FE6-6E3DC102FCF6}" sibTransId="{20FEF3CC-1B24-4348-831A-61EDFB7C20E5}"/>
    <dgm:cxn modelId="{CB720330-6143-4ACC-B47D-E49955FBC040}" type="presOf" srcId="{C3603674-0E95-4A82-80BF-9EED75B4D2C0}" destId="{1E2AEC52-1D30-4855-B18E-E813FE6A7F74}" srcOrd="0" destOrd="0" presId="urn:microsoft.com/office/officeart/2005/8/layout/hList6"/>
    <dgm:cxn modelId="{62B2D0F1-5D5B-4B21-8B7B-2E972F36BF7F}" srcId="{D6261A16-8318-4940-8A24-07F1AD3CA7E3}" destId="{863B503D-5C51-4C44-908C-CD37832C634B}" srcOrd="2" destOrd="0" parTransId="{9FD0E7D2-35E2-45FE-8FBE-498E36B93138}" sibTransId="{384C6B97-A420-4B96-9E2F-A6465C98B25C}"/>
    <dgm:cxn modelId="{9A96419D-AFFA-4FD0-99BD-3348B11071B2}" type="presOf" srcId="{863B503D-5C51-4C44-908C-CD37832C634B}" destId="{89781683-602B-4207-9EE5-4B13AE2354C0}" srcOrd="0" destOrd="0" presId="urn:microsoft.com/office/officeart/2005/8/layout/hList6"/>
    <dgm:cxn modelId="{F31935C6-1DB6-44B6-9E82-2F2824DB592C}" type="presOf" srcId="{F4585AFB-A1B3-4C67-A429-261356B3E94D}" destId="{32E5ECC0-C248-4E55-8A08-6CD022DD1E88}" srcOrd="0" destOrd="0" presId="urn:microsoft.com/office/officeart/2005/8/layout/hList6"/>
    <dgm:cxn modelId="{94A0F401-72D2-4BC6-B778-C98728509EAA}" type="presOf" srcId="{D6261A16-8318-4940-8A24-07F1AD3CA7E3}" destId="{71A868DB-04CD-489E-B097-FC717565E50B}" srcOrd="0" destOrd="0" presId="urn:microsoft.com/office/officeart/2005/8/layout/hList6"/>
    <dgm:cxn modelId="{84268965-7D44-4504-8C95-DFF76402B101}" type="presParOf" srcId="{71A868DB-04CD-489E-B097-FC717565E50B}" destId="{32E5ECC0-C248-4E55-8A08-6CD022DD1E88}" srcOrd="0" destOrd="0" presId="urn:microsoft.com/office/officeart/2005/8/layout/hList6"/>
    <dgm:cxn modelId="{1B4F98EE-4492-46D1-A1D2-F827162AD7A6}" type="presParOf" srcId="{71A868DB-04CD-489E-B097-FC717565E50B}" destId="{A7EB76A1-1C98-4C0F-A2F6-1E702508B964}" srcOrd="1" destOrd="0" presId="urn:microsoft.com/office/officeart/2005/8/layout/hList6"/>
    <dgm:cxn modelId="{CCA50F6B-A7AE-47F8-BD7B-155416F028A8}" type="presParOf" srcId="{71A868DB-04CD-489E-B097-FC717565E50B}" destId="{1E2AEC52-1D30-4855-B18E-E813FE6A7F74}" srcOrd="2" destOrd="0" presId="urn:microsoft.com/office/officeart/2005/8/layout/hList6"/>
    <dgm:cxn modelId="{DF6606A3-4544-4ECE-8AB1-66A2747D6D85}" type="presParOf" srcId="{71A868DB-04CD-489E-B097-FC717565E50B}" destId="{C205B6CB-B2A6-4254-A54A-3E52C2E70E7A}" srcOrd="3" destOrd="0" presId="urn:microsoft.com/office/officeart/2005/8/layout/hList6"/>
    <dgm:cxn modelId="{98180087-AB5F-431E-BB5F-03425D61B71C}" type="presParOf" srcId="{71A868DB-04CD-489E-B097-FC717565E50B}" destId="{89781683-602B-4207-9EE5-4B13AE2354C0}" srcOrd="4" destOrd="0" presId="urn:microsoft.com/office/officeart/2005/8/layout/hList6"/>
  </dgm:cxnLst>
  <dgm:bg/>
  <dgm:whole>
    <a:effectLst/>
  </dgm:whole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6261A16-8318-4940-8A24-07F1AD3CA7E3}" type="doc">
      <dgm:prSet loTypeId="urn:microsoft.com/office/officeart/2005/8/layout/hList6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4585AFB-A1B3-4C67-A429-261356B3E94D}">
      <dgm:prSet/>
      <dgm:spPr/>
      <dgm:t>
        <a:bodyPr/>
        <a:lstStyle/>
        <a:p>
          <a:pPr rtl="0"/>
          <a:r>
            <a: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0C49C56-EAF5-43B1-9D4E-BBDA0340F4DD}" type="par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612BDA94-F966-44D4-918D-8AAC36B8869B}" type="sib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C3603674-0E95-4A82-80BF-9EED75B4D2C0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1352FE6-892C-43E0-9FE6-6E3DC102FCF6}" type="par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20FEF3CC-1B24-4348-831A-61EDFB7C20E5}" type="sib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863B503D-5C51-4C44-908C-CD37832C634B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9FD0E7D2-35E2-45FE-8FBE-498E36B93138}" type="par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384C6B97-A420-4B96-9E2F-A6465C98B25C}" type="sib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71A868DB-04CD-489E-B097-FC717565E50B}" type="pres">
      <dgm:prSet presAssocID="{D6261A16-8318-4940-8A24-07F1AD3CA7E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E5ECC0-C248-4E55-8A08-6CD022DD1E88}" type="pres">
      <dgm:prSet presAssocID="{F4585AFB-A1B3-4C67-A429-261356B3E94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B76A1-1C98-4C0F-A2F6-1E702508B964}" type="pres">
      <dgm:prSet presAssocID="{612BDA94-F966-44D4-918D-8AAC36B8869B}" presName="sibTrans" presStyleCnt="0"/>
      <dgm:spPr/>
    </dgm:pt>
    <dgm:pt modelId="{1E2AEC52-1D30-4855-B18E-E813FE6A7F74}" type="pres">
      <dgm:prSet presAssocID="{C3603674-0E95-4A82-80BF-9EED75B4D2C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5B6CB-B2A6-4254-A54A-3E52C2E70E7A}" type="pres">
      <dgm:prSet presAssocID="{20FEF3CC-1B24-4348-831A-61EDFB7C20E5}" presName="sibTrans" presStyleCnt="0"/>
      <dgm:spPr/>
    </dgm:pt>
    <dgm:pt modelId="{89781683-602B-4207-9EE5-4B13AE2354C0}" type="pres">
      <dgm:prSet presAssocID="{863B503D-5C51-4C44-908C-CD37832C63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8553F15-2BAA-4B05-A1A9-2ED504AE12B5}" type="presOf" srcId="{863B503D-5C51-4C44-908C-CD37832C634B}" destId="{89781683-602B-4207-9EE5-4B13AE2354C0}" srcOrd="0" destOrd="0" presId="urn:microsoft.com/office/officeart/2005/8/layout/hList6"/>
    <dgm:cxn modelId="{520D6BE4-03E0-4D4E-9A61-23C460B94890}" srcId="{D6261A16-8318-4940-8A24-07F1AD3CA7E3}" destId="{F4585AFB-A1B3-4C67-A429-261356B3E94D}" srcOrd="0" destOrd="0" parTransId="{40C49C56-EAF5-43B1-9D4E-BBDA0340F4DD}" sibTransId="{612BDA94-F966-44D4-918D-8AAC36B8869B}"/>
    <dgm:cxn modelId="{5DCF2D0B-5C68-4E7A-B043-75A93889864E}" srcId="{D6261A16-8318-4940-8A24-07F1AD3CA7E3}" destId="{C3603674-0E95-4A82-80BF-9EED75B4D2C0}" srcOrd="1" destOrd="0" parTransId="{41352FE6-892C-43E0-9FE6-6E3DC102FCF6}" sibTransId="{20FEF3CC-1B24-4348-831A-61EDFB7C20E5}"/>
    <dgm:cxn modelId="{FCB1477A-7DBF-4AD2-A7B9-9DF4B49979E8}" type="presOf" srcId="{D6261A16-8318-4940-8A24-07F1AD3CA7E3}" destId="{71A868DB-04CD-489E-B097-FC717565E50B}" srcOrd="0" destOrd="0" presId="urn:microsoft.com/office/officeart/2005/8/layout/hList6"/>
    <dgm:cxn modelId="{1D0FD5D2-71EB-46A9-9D30-C6BBF735C450}" type="presOf" srcId="{F4585AFB-A1B3-4C67-A429-261356B3E94D}" destId="{32E5ECC0-C248-4E55-8A08-6CD022DD1E88}" srcOrd="0" destOrd="0" presId="urn:microsoft.com/office/officeart/2005/8/layout/hList6"/>
    <dgm:cxn modelId="{62B2D0F1-5D5B-4B21-8B7B-2E972F36BF7F}" srcId="{D6261A16-8318-4940-8A24-07F1AD3CA7E3}" destId="{863B503D-5C51-4C44-908C-CD37832C634B}" srcOrd="2" destOrd="0" parTransId="{9FD0E7D2-35E2-45FE-8FBE-498E36B93138}" sibTransId="{384C6B97-A420-4B96-9E2F-A6465C98B25C}"/>
    <dgm:cxn modelId="{079B3255-D934-4760-92CC-821E675EFEFF}" type="presOf" srcId="{C3603674-0E95-4A82-80BF-9EED75B4D2C0}" destId="{1E2AEC52-1D30-4855-B18E-E813FE6A7F74}" srcOrd="0" destOrd="0" presId="urn:microsoft.com/office/officeart/2005/8/layout/hList6"/>
    <dgm:cxn modelId="{67E8694A-0AEB-44C9-8224-03C4F12B4B7E}" type="presParOf" srcId="{71A868DB-04CD-489E-B097-FC717565E50B}" destId="{32E5ECC0-C248-4E55-8A08-6CD022DD1E88}" srcOrd="0" destOrd="0" presId="urn:microsoft.com/office/officeart/2005/8/layout/hList6"/>
    <dgm:cxn modelId="{D7D687E2-0A10-4CF5-8C35-C3615325F15B}" type="presParOf" srcId="{71A868DB-04CD-489E-B097-FC717565E50B}" destId="{A7EB76A1-1C98-4C0F-A2F6-1E702508B964}" srcOrd="1" destOrd="0" presId="urn:microsoft.com/office/officeart/2005/8/layout/hList6"/>
    <dgm:cxn modelId="{11F3D212-8953-4ED4-9111-61BA314A6029}" type="presParOf" srcId="{71A868DB-04CD-489E-B097-FC717565E50B}" destId="{1E2AEC52-1D30-4855-B18E-E813FE6A7F74}" srcOrd="2" destOrd="0" presId="urn:microsoft.com/office/officeart/2005/8/layout/hList6"/>
    <dgm:cxn modelId="{0F49813D-4961-4991-B6AF-66FF7072920D}" type="presParOf" srcId="{71A868DB-04CD-489E-B097-FC717565E50B}" destId="{C205B6CB-B2A6-4254-A54A-3E52C2E70E7A}" srcOrd="3" destOrd="0" presId="urn:microsoft.com/office/officeart/2005/8/layout/hList6"/>
    <dgm:cxn modelId="{BEAB7E42-C1C1-4CC9-9A28-8590F01D3657}" type="presParOf" srcId="{71A868DB-04CD-489E-B097-FC717565E50B}" destId="{89781683-602B-4207-9EE5-4B13AE2354C0}" srcOrd="4" destOrd="0" presId="urn:microsoft.com/office/officeart/2005/8/layout/hList6"/>
  </dgm:cxnLst>
  <dgm:bg/>
  <dgm:whole>
    <a:effectLst/>
  </dgm:whole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6261A16-8318-4940-8A24-07F1AD3CA7E3}" type="doc">
      <dgm:prSet loTypeId="urn:microsoft.com/office/officeart/2005/8/layout/hList6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4585AFB-A1B3-4C67-A429-261356B3E94D}">
      <dgm:prSet/>
      <dgm:spPr/>
      <dgm:t>
        <a:bodyPr/>
        <a:lstStyle/>
        <a:p>
          <a:pPr rtl="0"/>
          <a:r>
            <a: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0C49C56-EAF5-43B1-9D4E-BBDA0340F4DD}" type="par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612BDA94-F966-44D4-918D-8AAC36B8869B}" type="sib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C3603674-0E95-4A82-80BF-9EED75B4D2C0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1352FE6-892C-43E0-9FE6-6E3DC102FCF6}" type="par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20FEF3CC-1B24-4348-831A-61EDFB7C20E5}" type="sib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863B503D-5C51-4C44-908C-CD37832C634B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9FD0E7D2-35E2-45FE-8FBE-498E36B93138}" type="par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384C6B97-A420-4B96-9E2F-A6465C98B25C}" type="sib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71A868DB-04CD-489E-B097-FC717565E50B}" type="pres">
      <dgm:prSet presAssocID="{D6261A16-8318-4940-8A24-07F1AD3CA7E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E5ECC0-C248-4E55-8A08-6CD022DD1E88}" type="pres">
      <dgm:prSet presAssocID="{F4585AFB-A1B3-4C67-A429-261356B3E94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B76A1-1C98-4C0F-A2F6-1E702508B964}" type="pres">
      <dgm:prSet presAssocID="{612BDA94-F966-44D4-918D-8AAC36B8869B}" presName="sibTrans" presStyleCnt="0"/>
      <dgm:spPr/>
    </dgm:pt>
    <dgm:pt modelId="{1E2AEC52-1D30-4855-B18E-E813FE6A7F74}" type="pres">
      <dgm:prSet presAssocID="{C3603674-0E95-4A82-80BF-9EED75B4D2C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5B6CB-B2A6-4254-A54A-3E52C2E70E7A}" type="pres">
      <dgm:prSet presAssocID="{20FEF3CC-1B24-4348-831A-61EDFB7C20E5}" presName="sibTrans" presStyleCnt="0"/>
      <dgm:spPr/>
    </dgm:pt>
    <dgm:pt modelId="{89781683-602B-4207-9EE5-4B13AE2354C0}" type="pres">
      <dgm:prSet presAssocID="{863B503D-5C51-4C44-908C-CD37832C63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172452E-673F-442B-9D88-AEA259589F9B}" type="presOf" srcId="{C3603674-0E95-4A82-80BF-9EED75B4D2C0}" destId="{1E2AEC52-1D30-4855-B18E-E813FE6A7F74}" srcOrd="0" destOrd="0" presId="urn:microsoft.com/office/officeart/2005/8/layout/hList6"/>
    <dgm:cxn modelId="{5B9B126D-8963-45B4-9F5D-86DFA59FCD8A}" type="presOf" srcId="{F4585AFB-A1B3-4C67-A429-261356B3E94D}" destId="{32E5ECC0-C248-4E55-8A08-6CD022DD1E88}" srcOrd="0" destOrd="0" presId="urn:microsoft.com/office/officeart/2005/8/layout/hList6"/>
    <dgm:cxn modelId="{16E79303-4ABF-4A05-8EB8-6970A8A304FA}" type="presOf" srcId="{863B503D-5C51-4C44-908C-CD37832C634B}" destId="{89781683-602B-4207-9EE5-4B13AE2354C0}" srcOrd="0" destOrd="0" presId="urn:microsoft.com/office/officeart/2005/8/layout/hList6"/>
    <dgm:cxn modelId="{520D6BE4-03E0-4D4E-9A61-23C460B94890}" srcId="{D6261A16-8318-4940-8A24-07F1AD3CA7E3}" destId="{F4585AFB-A1B3-4C67-A429-261356B3E94D}" srcOrd="0" destOrd="0" parTransId="{40C49C56-EAF5-43B1-9D4E-BBDA0340F4DD}" sibTransId="{612BDA94-F966-44D4-918D-8AAC36B8869B}"/>
    <dgm:cxn modelId="{726108D4-2B20-4BE9-8DAB-8655D41C42FA}" type="presOf" srcId="{D6261A16-8318-4940-8A24-07F1AD3CA7E3}" destId="{71A868DB-04CD-489E-B097-FC717565E50B}" srcOrd="0" destOrd="0" presId="urn:microsoft.com/office/officeart/2005/8/layout/hList6"/>
    <dgm:cxn modelId="{5DCF2D0B-5C68-4E7A-B043-75A93889864E}" srcId="{D6261A16-8318-4940-8A24-07F1AD3CA7E3}" destId="{C3603674-0E95-4A82-80BF-9EED75B4D2C0}" srcOrd="1" destOrd="0" parTransId="{41352FE6-892C-43E0-9FE6-6E3DC102FCF6}" sibTransId="{20FEF3CC-1B24-4348-831A-61EDFB7C20E5}"/>
    <dgm:cxn modelId="{62B2D0F1-5D5B-4B21-8B7B-2E972F36BF7F}" srcId="{D6261A16-8318-4940-8A24-07F1AD3CA7E3}" destId="{863B503D-5C51-4C44-908C-CD37832C634B}" srcOrd="2" destOrd="0" parTransId="{9FD0E7D2-35E2-45FE-8FBE-498E36B93138}" sibTransId="{384C6B97-A420-4B96-9E2F-A6465C98B25C}"/>
    <dgm:cxn modelId="{B286F6C1-66BF-4C02-9BD4-D3647AF25B40}" type="presParOf" srcId="{71A868DB-04CD-489E-B097-FC717565E50B}" destId="{32E5ECC0-C248-4E55-8A08-6CD022DD1E88}" srcOrd="0" destOrd="0" presId="urn:microsoft.com/office/officeart/2005/8/layout/hList6"/>
    <dgm:cxn modelId="{2C40E9FA-1A9B-465A-8A38-0C1DBDE49292}" type="presParOf" srcId="{71A868DB-04CD-489E-B097-FC717565E50B}" destId="{A7EB76A1-1C98-4C0F-A2F6-1E702508B964}" srcOrd="1" destOrd="0" presId="urn:microsoft.com/office/officeart/2005/8/layout/hList6"/>
    <dgm:cxn modelId="{01264EAB-510D-4687-BE6A-0A06E2E6F531}" type="presParOf" srcId="{71A868DB-04CD-489E-B097-FC717565E50B}" destId="{1E2AEC52-1D30-4855-B18E-E813FE6A7F74}" srcOrd="2" destOrd="0" presId="urn:microsoft.com/office/officeart/2005/8/layout/hList6"/>
    <dgm:cxn modelId="{788E0416-B835-4F9A-8E23-A4F725C8BAD2}" type="presParOf" srcId="{71A868DB-04CD-489E-B097-FC717565E50B}" destId="{C205B6CB-B2A6-4254-A54A-3E52C2E70E7A}" srcOrd="3" destOrd="0" presId="urn:microsoft.com/office/officeart/2005/8/layout/hList6"/>
    <dgm:cxn modelId="{2B457BB4-213C-45B4-BB72-8298EC008CBA}" type="presParOf" srcId="{71A868DB-04CD-489E-B097-FC717565E50B}" destId="{89781683-602B-4207-9EE5-4B13AE2354C0}" srcOrd="4" destOrd="0" presId="urn:microsoft.com/office/officeart/2005/8/layout/hList6"/>
  </dgm:cxnLst>
  <dgm:bg/>
  <dgm:whole>
    <a:effectLst/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6261A16-8318-4940-8A24-07F1AD3CA7E3}" type="doc">
      <dgm:prSet loTypeId="urn:microsoft.com/office/officeart/2005/8/layout/hList6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4585AFB-A1B3-4C67-A429-261356B3E94D}">
      <dgm:prSet/>
      <dgm:spPr/>
      <dgm:t>
        <a:bodyPr/>
        <a:lstStyle/>
        <a:p>
          <a:pPr rtl="0"/>
          <a:r>
            <a: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0C49C56-EAF5-43B1-9D4E-BBDA0340F4DD}" type="par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612BDA94-F966-44D4-918D-8AAC36B8869B}" type="sib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C3603674-0E95-4A82-80BF-9EED75B4D2C0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1352FE6-892C-43E0-9FE6-6E3DC102FCF6}" type="par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20FEF3CC-1B24-4348-831A-61EDFB7C20E5}" type="sib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863B503D-5C51-4C44-908C-CD37832C634B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9FD0E7D2-35E2-45FE-8FBE-498E36B93138}" type="par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384C6B97-A420-4B96-9E2F-A6465C98B25C}" type="sib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71A868DB-04CD-489E-B097-FC717565E50B}" type="pres">
      <dgm:prSet presAssocID="{D6261A16-8318-4940-8A24-07F1AD3CA7E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E5ECC0-C248-4E55-8A08-6CD022DD1E88}" type="pres">
      <dgm:prSet presAssocID="{F4585AFB-A1B3-4C67-A429-261356B3E94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B76A1-1C98-4C0F-A2F6-1E702508B964}" type="pres">
      <dgm:prSet presAssocID="{612BDA94-F966-44D4-918D-8AAC36B8869B}" presName="sibTrans" presStyleCnt="0"/>
      <dgm:spPr/>
    </dgm:pt>
    <dgm:pt modelId="{1E2AEC52-1D30-4855-B18E-E813FE6A7F74}" type="pres">
      <dgm:prSet presAssocID="{C3603674-0E95-4A82-80BF-9EED75B4D2C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5B6CB-B2A6-4254-A54A-3E52C2E70E7A}" type="pres">
      <dgm:prSet presAssocID="{20FEF3CC-1B24-4348-831A-61EDFB7C20E5}" presName="sibTrans" presStyleCnt="0"/>
      <dgm:spPr/>
    </dgm:pt>
    <dgm:pt modelId="{89781683-602B-4207-9EE5-4B13AE2354C0}" type="pres">
      <dgm:prSet presAssocID="{863B503D-5C51-4C44-908C-CD37832C63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CE319B2-D25D-4DCC-8B80-BDDBFD840F98}" type="presOf" srcId="{D6261A16-8318-4940-8A24-07F1AD3CA7E3}" destId="{71A868DB-04CD-489E-B097-FC717565E50B}" srcOrd="0" destOrd="0" presId="urn:microsoft.com/office/officeart/2005/8/layout/hList6"/>
    <dgm:cxn modelId="{520D6BE4-03E0-4D4E-9A61-23C460B94890}" srcId="{D6261A16-8318-4940-8A24-07F1AD3CA7E3}" destId="{F4585AFB-A1B3-4C67-A429-261356B3E94D}" srcOrd="0" destOrd="0" parTransId="{40C49C56-EAF5-43B1-9D4E-BBDA0340F4DD}" sibTransId="{612BDA94-F966-44D4-918D-8AAC36B8869B}"/>
    <dgm:cxn modelId="{5DCF2D0B-5C68-4E7A-B043-75A93889864E}" srcId="{D6261A16-8318-4940-8A24-07F1AD3CA7E3}" destId="{C3603674-0E95-4A82-80BF-9EED75B4D2C0}" srcOrd="1" destOrd="0" parTransId="{41352FE6-892C-43E0-9FE6-6E3DC102FCF6}" sibTransId="{20FEF3CC-1B24-4348-831A-61EDFB7C20E5}"/>
    <dgm:cxn modelId="{62B2D0F1-5D5B-4B21-8B7B-2E972F36BF7F}" srcId="{D6261A16-8318-4940-8A24-07F1AD3CA7E3}" destId="{863B503D-5C51-4C44-908C-CD37832C634B}" srcOrd="2" destOrd="0" parTransId="{9FD0E7D2-35E2-45FE-8FBE-498E36B93138}" sibTransId="{384C6B97-A420-4B96-9E2F-A6465C98B25C}"/>
    <dgm:cxn modelId="{EB7BEA74-A21C-4BAD-8C2F-DDCBBF4011A4}" type="presOf" srcId="{F4585AFB-A1B3-4C67-A429-261356B3E94D}" destId="{32E5ECC0-C248-4E55-8A08-6CD022DD1E88}" srcOrd="0" destOrd="0" presId="urn:microsoft.com/office/officeart/2005/8/layout/hList6"/>
    <dgm:cxn modelId="{2CDCD8EA-C55F-4059-A9B4-BD15FF0FDC3E}" type="presOf" srcId="{C3603674-0E95-4A82-80BF-9EED75B4D2C0}" destId="{1E2AEC52-1D30-4855-B18E-E813FE6A7F74}" srcOrd="0" destOrd="0" presId="urn:microsoft.com/office/officeart/2005/8/layout/hList6"/>
    <dgm:cxn modelId="{DC462B97-1484-4DFF-85DC-4C54F5F968A8}" type="presOf" srcId="{863B503D-5C51-4C44-908C-CD37832C634B}" destId="{89781683-602B-4207-9EE5-4B13AE2354C0}" srcOrd="0" destOrd="0" presId="urn:microsoft.com/office/officeart/2005/8/layout/hList6"/>
    <dgm:cxn modelId="{AFFA60D9-9A63-427A-806C-E05044732D62}" type="presParOf" srcId="{71A868DB-04CD-489E-B097-FC717565E50B}" destId="{32E5ECC0-C248-4E55-8A08-6CD022DD1E88}" srcOrd="0" destOrd="0" presId="urn:microsoft.com/office/officeart/2005/8/layout/hList6"/>
    <dgm:cxn modelId="{CB1B218B-4B61-49BF-8685-5BCF24234EE3}" type="presParOf" srcId="{71A868DB-04CD-489E-B097-FC717565E50B}" destId="{A7EB76A1-1C98-4C0F-A2F6-1E702508B964}" srcOrd="1" destOrd="0" presId="urn:microsoft.com/office/officeart/2005/8/layout/hList6"/>
    <dgm:cxn modelId="{01EC3BF6-8C78-44CD-BEA9-7B90A72534B8}" type="presParOf" srcId="{71A868DB-04CD-489E-B097-FC717565E50B}" destId="{1E2AEC52-1D30-4855-B18E-E813FE6A7F74}" srcOrd="2" destOrd="0" presId="urn:microsoft.com/office/officeart/2005/8/layout/hList6"/>
    <dgm:cxn modelId="{85E6811B-CF06-48AB-B4DD-EF876E8F1029}" type="presParOf" srcId="{71A868DB-04CD-489E-B097-FC717565E50B}" destId="{C205B6CB-B2A6-4254-A54A-3E52C2E70E7A}" srcOrd="3" destOrd="0" presId="urn:microsoft.com/office/officeart/2005/8/layout/hList6"/>
    <dgm:cxn modelId="{35E67563-2767-4C86-A736-0B0ACC2E1A0D}" type="presParOf" srcId="{71A868DB-04CD-489E-B097-FC717565E50B}" destId="{89781683-602B-4207-9EE5-4B13AE2354C0}" srcOrd="4" destOrd="0" presId="urn:microsoft.com/office/officeart/2005/8/layout/hList6"/>
  </dgm:cxnLst>
  <dgm:bg/>
  <dgm:whole>
    <a:effectLst/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6261A16-8318-4940-8A24-07F1AD3CA7E3}" type="doc">
      <dgm:prSet loTypeId="urn:microsoft.com/office/officeart/2005/8/layout/hList6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4585AFB-A1B3-4C67-A429-261356B3E94D}">
      <dgm:prSet/>
      <dgm:spPr/>
      <dgm:t>
        <a:bodyPr/>
        <a:lstStyle/>
        <a:p>
          <a:pPr rtl="0"/>
          <a:r>
            <a: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0C49C56-EAF5-43B1-9D4E-BBDA0340F4DD}" type="par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612BDA94-F966-44D4-918D-8AAC36B8869B}" type="sib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C3603674-0E95-4A82-80BF-9EED75B4D2C0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1352FE6-892C-43E0-9FE6-6E3DC102FCF6}" type="par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20FEF3CC-1B24-4348-831A-61EDFB7C20E5}" type="sib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863B503D-5C51-4C44-908C-CD37832C634B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9FD0E7D2-35E2-45FE-8FBE-498E36B93138}" type="par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384C6B97-A420-4B96-9E2F-A6465C98B25C}" type="sib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71A868DB-04CD-489E-B097-FC717565E50B}" type="pres">
      <dgm:prSet presAssocID="{D6261A16-8318-4940-8A24-07F1AD3CA7E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E5ECC0-C248-4E55-8A08-6CD022DD1E88}" type="pres">
      <dgm:prSet presAssocID="{F4585AFB-A1B3-4C67-A429-261356B3E94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B76A1-1C98-4C0F-A2F6-1E702508B964}" type="pres">
      <dgm:prSet presAssocID="{612BDA94-F966-44D4-918D-8AAC36B8869B}" presName="sibTrans" presStyleCnt="0"/>
      <dgm:spPr/>
    </dgm:pt>
    <dgm:pt modelId="{1E2AEC52-1D30-4855-B18E-E813FE6A7F74}" type="pres">
      <dgm:prSet presAssocID="{C3603674-0E95-4A82-80BF-9EED75B4D2C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5B6CB-B2A6-4254-A54A-3E52C2E70E7A}" type="pres">
      <dgm:prSet presAssocID="{20FEF3CC-1B24-4348-831A-61EDFB7C20E5}" presName="sibTrans" presStyleCnt="0"/>
      <dgm:spPr/>
    </dgm:pt>
    <dgm:pt modelId="{89781683-602B-4207-9EE5-4B13AE2354C0}" type="pres">
      <dgm:prSet presAssocID="{863B503D-5C51-4C44-908C-CD37832C63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0D6BE4-03E0-4D4E-9A61-23C460B94890}" srcId="{D6261A16-8318-4940-8A24-07F1AD3CA7E3}" destId="{F4585AFB-A1B3-4C67-A429-261356B3E94D}" srcOrd="0" destOrd="0" parTransId="{40C49C56-EAF5-43B1-9D4E-BBDA0340F4DD}" sibTransId="{612BDA94-F966-44D4-918D-8AAC36B8869B}"/>
    <dgm:cxn modelId="{5DCF2D0B-5C68-4E7A-B043-75A93889864E}" srcId="{D6261A16-8318-4940-8A24-07F1AD3CA7E3}" destId="{C3603674-0E95-4A82-80BF-9EED75B4D2C0}" srcOrd="1" destOrd="0" parTransId="{41352FE6-892C-43E0-9FE6-6E3DC102FCF6}" sibTransId="{20FEF3CC-1B24-4348-831A-61EDFB7C20E5}"/>
    <dgm:cxn modelId="{BDF2000D-9CF4-47B1-84C4-F38DEED341A3}" type="presOf" srcId="{D6261A16-8318-4940-8A24-07F1AD3CA7E3}" destId="{71A868DB-04CD-489E-B097-FC717565E50B}" srcOrd="0" destOrd="0" presId="urn:microsoft.com/office/officeart/2005/8/layout/hList6"/>
    <dgm:cxn modelId="{62B2D0F1-5D5B-4B21-8B7B-2E972F36BF7F}" srcId="{D6261A16-8318-4940-8A24-07F1AD3CA7E3}" destId="{863B503D-5C51-4C44-908C-CD37832C634B}" srcOrd="2" destOrd="0" parTransId="{9FD0E7D2-35E2-45FE-8FBE-498E36B93138}" sibTransId="{384C6B97-A420-4B96-9E2F-A6465C98B25C}"/>
    <dgm:cxn modelId="{AFCDECC5-7BCD-48DF-A18E-01CE5F6ACA9F}" type="presOf" srcId="{863B503D-5C51-4C44-908C-CD37832C634B}" destId="{89781683-602B-4207-9EE5-4B13AE2354C0}" srcOrd="0" destOrd="0" presId="urn:microsoft.com/office/officeart/2005/8/layout/hList6"/>
    <dgm:cxn modelId="{FD42678F-28FA-418C-B008-40268EABCC77}" type="presOf" srcId="{F4585AFB-A1B3-4C67-A429-261356B3E94D}" destId="{32E5ECC0-C248-4E55-8A08-6CD022DD1E88}" srcOrd="0" destOrd="0" presId="urn:microsoft.com/office/officeart/2005/8/layout/hList6"/>
    <dgm:cxn modelId="{8F2F325A-25AA-49D1-85E7-E06A3490E1B9}" type="presOf" srcId="{C3603674-0E95-4A82-80BF-9EED75B4D2C0}" destId="{1E2AEC52-1D30-4855-B18E-E813FE6A7F74}" srcOrd="0" destOrd="0" presId="urn:microsoft.com/office/officeart/2005/8/layout/hList6"/>
    <dgm:cxn modelId="{D30BC8A4-7789-4DEC-AAC7-2CA1E6EA2F24}" type="presParOf" srcId="{71A868DB-04CD-489E-B097-FC717565E50B}" destId="{32E5ECC0-C248-4E55-8A08-6CD022DD1E88}" srcOrd="0" destOrd="0" presId="urn:microsoft.com/office/officeart/2005/8/layout/hList6"/>
    <dgm:cxn modelId="{37492422-3E62-491B-B6D9-DDB46ADE4634}" type="presParOf" srcId="{71A868DB-04CD-489E-B097-FC717565E50B}" destId="{A7EB76A1-1C98-4C0F-A2F6-1E702508B964}" srcOrd="1" destOrd="0" presId="urn:microsoft.com/office/officeart/2005/8/layout/hList6"/>
    <dgm:cxn modelId="{3FFF206A-E847-4AAF-A53C-99BA5E812258}" type="presParOf" srcId="{71A868DB-04CD-489E-B097-FC717565E50B}" destId="{1E2AEC52-1D30-4855-B18E-E813FE6A7F74}" srcOrd="2" destOrd="0" presId="urn:microsoft.com/office/officeart/2005/8/layout/hList6"/>
    <dgm:cxn modelId="{6E1D1835-B2DD-4284-A64A-9F18B3F4555B}" type="presParOf" srcId="{71A868DB-04CD-489E-B097-FC717565E50B}" destId="{C205B6CB-B2A6-4254-A54A-3E52C2E70E7A}" srcOrd="3" destOrd="0" presId="urn:microsoft.com/office/officeart/2005/8/layout/hList6"/>
    <dgm:cxn modelId="{661F1C49-2B00-4E2A-AA77-2DCE073A3A86}" type="presParOf" srcId="{71A868DB-04CD-489E-B097-FC717565E50B}" destId="{89781683-602B-4207-9EE5-4B13AE2354C0}" srcOrd="4" destOrd="0" presId="urn:microsoft.com/office/officeart/2005/8/layout/hList6"/>
  </dgm:cxnLst>
  <dgm:bg/>
  <dgm:whole>
    <a:effectLst/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6261A16-8318-4940-8A24-07F1AD3CA7E3}" type="doc">
      <dgm:prSet loTypeId="urn:microsoft.com/office/officeart/2005/8/layout/hList6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4585AFB-A1B3-4C67-A429-261356B3E94D}">
      <dgm:prSet/>
      <dgm:spPr/>
      <dgm:t>
        <a:bodyPr/>
        <a:lstStyle/>
        <a:p>
          <a:pPr rtl="0"/>
          <a:r>
            <a: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0C49C56-EAF5-43B1-9D4E-BBDA0340F4DD}" type="par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612BDA94-F966-44D4-918D-8AAC36B8869B}" type="sib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C3603674-0E95-4A82-80BF-9EED75B4D2C0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1352FE6-892C-43E0-9FE6-6E3DC102FCF6}" type="par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20FEF3CC-1B24-4348-831A-61EDFB7C20E5}" type="sib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863B503D-5C51-4C44-908C-CD37832C634B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9FD0E7D2-35E2-45FE-8FBE-498E36B93138}" type="par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384C6B97-A420-4B96-9E2F-A6465C98B25C}" type="sib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71A868DB-04CD-489E-B097-FC717565E50B}" type="pres">
      <dgm:prSet presAssocID="{D6261A16-8318-4940-8A24-07F1AD3CA7E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E5ECC0-C248-4E55-8A08-6CD022DD1E88}" type="pres">
      <dgm:prSet presAssocID="{F4585AFB-A1B3-4C67-A429-261356B3E94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B76A1-1C98-4C0F-A2F6-1E702508B964}" type="pres">
      <dgm:prSet presAssocID="{612BDA94-F966-44D4-918D-8AAC36B8869B}" presName="sibTrans" presStyleCnt="0"/>
      <dgm:spPr/>
    </dgm:pt>
    <dgm:pt modelId="{1E2AEC52-1D30-4855-B18E-E813FE6A7F74}" type="pres">
      <dgm:prSet presAssocID="{C3603674-0E95-4A82-80BF-9EED75B4D2C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5B6CB-B2A6-4254-A54A-3E52C2E70E7A}" type="pres">
      <dgm:prSet presAssocID="{20FEF3CC-1B24-4348-831A-61EDFB7C20E5}" presName="sibTrans" presStyleCnt="0"/>
      <dgm:spPr/>
    </dgm:pt>
    <dgm:pt modelId="{89781683-602B-4207-9EE5-4B13AE2354C0}" type="pres">
      <dgm:prSet presAssocID="{863B503D-5C51-4C44-908C-CD37832C63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A4971D8-AE97-4F63-9CBF-2D7E9ECE8F99}" type="presOf" srcId="{863B503D-5C51-4C44-908C-CD37832C634B}" destId="{89781683-602B-4207-9EE5-4B13AE2354C0}" srcOrd="0" destOrd="0" presId="urn:microsoft.com/office/officeart/2005/8/layout/hList6"/>
    <dgm:cxn modelId="{520D6BE4-03E0-4D4E-9A61-23C460B94890}" srcId="{D6261A16-8318-4940-8A24-07F1AD3CA7E3}" destId="{F4585AFB-A1B3-4C67-A429-261356B3E94D}" srcOrd="0" destOrd="0" parTransId="{40C49C56-EAF5-43B1-9D4E-BBDA0340F4DD}" sibTransId="{612BDA94-F966-44D4-918D-8AAC36B8869B}"/>
    <dgm:cxn modelId="{5DCF2D0B-5C68-4E7A-B043-75A93889864E}" srcId="{D6261A16-8318-4940-8A24-07F1AD3CA7E3}" destId="{C3603674-0E95-4A82-80BF-9EED75B4D2C0}" srcOrd="1" destOrd="0" parTransId="{41352FE6-892C-43E0-9FE6-6E3DC102FCF6}" sibTransId="{20FEF3CC-1B24-4348-831A-61EDFB7C20E5}"/>
    <dgm:cxn modelId="{8A255D23-2ED1-4AB5-B4B4-65D0756D884C}" type="presOf" srcId="{D6261A16-8318-4940-8A24-07F1AD3CA7E3}" destId="{71A868DB-04CD-489E-B097-FC717565E50B}" srcOrd="0" destOrd="0" presId="urn:microsoft.com/office/officeart/2005/8/layout/hList6"/>
    <dgm:cxn modelId="{62B2D0F1-5D5B-4B21-8B7B-2E972F36BF7F}" srcId="{D6261A16-8318-4940-8A24-07F1AD3CA7E3}" destId="{863B503D-5C51-4C44-908C-CD37832C634B}" srcOrd="2" destOrd="0" parTransId="{9FD0E7D2-35E2-45FE-8FBE-498E36B93138}" sibTransId="{384C6B97-A420-4B96-9E2F-A6465C98B25C}"/>
    <dgm:cxn modelId="{077B1DA5-8EC7-46CB-A568-1EC4BE5CAA32}" type="presOf" srcId="{C3603674-0E95-4A82-80BF-9EED75B4D2C0}" destId="{1E2AEC52-1D30-4855-B18E-E813FE6A7F74}" srcOrd="0" destOrd="0" presId="urn:microsoft.com/office/officeart/2005/8/layout/hList6"/>
    <dgm:cxn modelId="{A1CA8630-878B-4750-A1D7-4C06FAFA8A72}" type="presOf" srcId="{F4585AFB-A1B3-4C67-A429-261356B3E94D}" destId="{32E5ECC0-C248-4E55-8A08-6CD022DD1E88}" srcOrd="0" destOrd="0" presId="urn:microsoft.com/office/officeart/2005/8/layout/hList6"/>
    <dgm:cxn modelId="{697A9B85-C972-4DC6-81AE-17B20CDB3B88}" type="presParOf" srcId="{71A868DB-04CD-489E-B097-FC717565E50B}" destId="{32E5ECC0-C248-4E55-8A08-6CD022DD1E88}" srcOrd="0" destOrd="0" presId="urn:microsoft.com/office/officeart/2005/8/layout/hList6"/>
    <dgm:cxn modelId="{43287BD7-A356-4BFE-B195-C1897EB6783C}" type="presParOf" srcId="{71A868DB-04CD-489E-B097-FC717565E50B}" destId="{A7EB76A1-1C98-4C0F-A2F6-1E702508B964}" srcOrd="1" destOrd="0" presId="urn:microsoft.com/office/officeart/2005/8/layout/hList6"/>
    <dgm:cxn modelId="{96D90C15-3F12-4FA8-8775-194EBC2542E3}" type="presParOf" srcId="{71A868DB-04CD-489E-B097-FC717565E50B}" destId="{1E2AEC52-1D30-4855-B18E-E813FE6A7F74}" srcOrd="2" destOrd="0" presId="urn:microsoft.com/office/officeart/2005/8/layout/hList6"/>
    <dgm:cxn modelId="{A57DBF34-6165-4595-A156-CE023A298CBD}" type="presParOf" srcId="{71A868DB-04CD-489E-B097-FC717565E50B}" destId="{C205B6CB-B2A6-4254-A54A-3E52C2E70E7A}" srcOrd="3" destOrd="0" presId="urn:microsoft.com/office/officeart/2005/8/layout/hList6"/>
    <dgm:cxn modelId="{52692F30-B853-4E97-87EB-33D3E20BEA52}" type="presParOf" srcId="{71A868DB-04CD-489E-B097-FC717565E50B}" destId="{89781683-602B-4207-9EE5-4B13AE2354C0}" srcOrd="4" destOrd="0" presId="urn:microsoft.com/office/officeart/2005/8/layout/hList6"/>
  </dgm:cxnLst>
  <dgm:bg/>
  <dgm:whole>
    <a:effectLst/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6261A16-8318-4940-8A24-07F1AD3CA7E3}" type="doc">
      <dgm:prSet loTypeId="urn:microsoft.com/office/officeart/2005/8/layout/hList6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4585AFB-A1B3-4C67-A429-261356B3E94D}">
      <dgm:prSet/>
      <dgm:spPr/>
      <dgm:t>
        <a:bodyPr/>
        <a:lstStyle/>
        <a:p>
          <a:pPr rtl="0"/>
          <a:r>
            <a: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0C49C56-EAF5-43B1-9D4E-BBDA0340F4DD}" type="par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612BDA94-F966-44D4-918D-8AAC36B8869B}" type="sib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C3603674-0E95-4A82-80BF-9EED75B4D2C0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1352FE6-892C-43E0-9FE6-6E3DC102FCF6}" type="par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20FEF3CC-1B24-4348-831A-61EDFB7C20E5}" type="sib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863B503D-5C51-4C44-908C-CD37832C634B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9FD0E7D2-35E2-45FE-8FBE-498E36B93138}" type="par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384C6B97-A420-4B96-9E2F-A6465C98B25C}" type="sib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71A868DB-04CD-489E-B097-FC717565E50B}" type="pres">
      <dgm:prSet presAssocID="{D6261A16-8318-4940-8A24-07F1AD3CA7E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E5ECC0-C248-4E55-8A08-6CD022DD1E88}" type="pres">
      <dgm:prSet presAssocID="{F4585AFB-A1B3-4C67-A429-261356B3E94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B76A1-1C98-4C0F-A2F6-1E702508B964}" type="pres">
      <dgm:prSet presAssocID="{612BDA94-F966-44D4-918D-8AAC36B8869B}" presName="sibTrans" presStyleCnt="0"/>
      <dgm:spPr/>
    </dgm:pt>
    <dgm:pt modelId="{1E2AEC52-1D30-4855-B18E-E813FE6A7F74}" type="pres">
      <dgm:prSet presAssocID="{C3603674-0E95-4A82-80BF-9EED75B4D2C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5B6CB-B2A6-4254-A54A-3E52C2E70E7A}" type="pres">
      <dgm:prSet presAssocID="{20FEF3CC-1B24-4348-831A-61EDFB7C20E5}" presName="sibTrans" presStyleCnt="0"/>
      <dgm:spPr/>
    </dgm:pt>
    <dgm:pt modelId="{89781683-602B-4207-9EE5-4B13AE2354C0}" type="pres">
      <dgm:prSet presAssocID="{863B503D-5C51-4C44-908C-CD37832C63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BA3E60-852D-489A-A7A7-76BBDE468269}" type="presOf" srcId="{C3603674-0E95-4A82-80BF-9EED75B4D2C0}" destId="{1E2AEC52-1D30-4855-B18E-E813FE6A7F74}" srcOrd="0" destOrd="0" presId="urn:microsoft.com/office/officeart/2005/8/layout/hList6"/>
    <dgm:cxn modelId="{520D6BE4-03E0-4D4E-9A61-23C460B94890}" srcId="{D6261A16-8318-4940-8A24-07F1AD3CA7E3}" destId="{F4585AFB-A1B3-4C67-A429-261356B3E94D}" srcOrd="0" destOrd="0" parTransId="{40C49C56-EAF5-43B1-9D4E-BBDA0340F4DD}" sibTransId="{612BDA94-F966-44D4-918D-8AAC36B8869B}"/>
    <dgm:cxn modelId="{5DCF2D0B-5C68-4E7A-B043-75A93889864E}" srcId="{D6261A16-8318-4940-8A24-07F1AD3CA7E3}" destId="{C3603674-0E95-4A82-80BF-9EED75B4D2C0}" srcOrd="1" destOrd="0" parTransId="{41352FE6-892C-43E0-9FE6-6E3DC102FCF6}" sibTransId="{20FEF3CC-1B24-4348-831A-61EDFB7C20E5}"/>
    <dgm:cxn modelId="{23943362-C68E-4DA5-A88D-F0E2EED7E30D}" type="presOf" srcId="{863B503D-5C51-4C44-908C-CD37832C634B}" destId="{89781683-602B-4207-9EE5-4B13AE2354C0}" srcOrd="0" destOrd="0" presId="urn:microsoft.com/office/officeart/2005/8/layout/hList6"/>
    <dgm:cxn modelId="{257EF689-92C9-4F0D-9717-589FADBDAFD5}" type="presOf" srcId="{D6261A16-8318-4940-8A24-07F1AD3CA7E3}" destId="{71A868DB-04CD-489E-B097-FC717565E50B}" srcOrd="0" destOrd="0" presId="urn:microsoft.com/office/officeart/2005/8/layout/hList6"/>
    <dgm:cxn modelId="{62B2D0F1-5D5B-4B21-8B7B-2E972F36BF7F}" srcId="{D6261A16-8318-4940-8A24-07F1AD3CA7E3}" destId="{863B503D-5C51-4C44-908C-CD37832C634B}" srcOrd="2" destOrd="0" parTransId="{9FD0E7D2-35E2-45FE-8FBE-498E36B93138}" sibTransId="{384C6B97-A420-4B96-9E2F-A6465C98B25C}"/>
    <dgm:cxn modelId="{78CB34B3-6729-4FAD-A140-FFEE8B3E443E}" type="presOf" srcId="{F4585AFB-A1B3-4C67-A429-261356B3E94D}" destId="{32E5ECC0-C248-4E55-8A08-6CD022DD1E88}" srcOrd="0" destOrd="0" presId="urn:microsoft.com/office/officeart/2005/8/layout/hList6"/>
    <dgm:cxn modelId="{28956B26-37E0-4088-90D8-B61BB22F1ED1}" type="presParOf" srcId="{71A868DB-04CD-489E-B097-FC717565E50B}" destId="{32E5ECC0-C248-4E55-8A08-6CD022DD1E88}" srcOrd="0" destOrd="0" presId="urn:microsoft.com/office/officeart/2005/8/layout/hList6"/>
    <dgm:cxn modelId="{75814140-B8B8-4C55-BFEE-292B31F9681E}" type="presParOf" srcId="{71A868DB-04CD-489E-B097-FC717565E50B}" destId="{A7EB76A1-1C98-4C0F-A2F6-1E702508B964}" srcOrd="1" destOrd="0" presId="urn:microsoft.com/office/officeart/2005/8/layout/hList6"/>
    <dgm:cxn modelId="{875C4683-7EA0-4ADD-912D-8D8C09F6CAE7}" type="presParOf" srcId="{71A868DB-04CD-489E-B097-FC717565E50B}" destId="{1E2AEC52-1D30-4855-B18E-E813FE6A7F74}" srcOrd="2" destOrd="0" presId="urn:microsoft.com/office/officeart/2005/8/layout/hList6"/>
    <dgm:cxn modelId="{274D7D60-AADD-4926-ABDA-D6248AE01E02}" type="presParOf" srcId="{71A868DB-04CD-489E-B097-FC717565E50B}" destId="{C205B6CB-B2A6-4254-A54A-3E52C2E70E7A}" srcOrd="3" destOrd="0" presId="urn:microsoft.com/office/officeart/2005/8/layout/hList6"/>
    <dgm:cxn modelId="{F6373325-B311-4CA9-B959-38FA2A20C51A}" type="presParOf" srcId="{71A868DB-04CD-489E-B097-FC717565E50B}" destId="{89781683-602B-4207-9EE5-4B13AE2354C0}" srcOrd="4" destOrd="0" presId="urn:microsoft.com/office/officeart/2005/8/layout/hList6"/>
  </dgm:cxnLst>
  <dgm:bg/>
  <dgm:whole>
    <a:effectLst/>
  </dgm:whole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6261A16-8318-4940-8A24-07F1AD3CA7E3}" type="doc">
      <dgm:prSet loTypeId="urn:microsoft.com/office/officeart/2005/8/layout/hList6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4585AFB-A1B3-4C67-A429-261356B3E94D}">
      <dgm:prSet/>
      <dgm:spPr/>
      <dgm:t>
        <a:bodyPr/>
        <a:lstStyle/>
        <a:p>
          <a:pPr rtl="0"/>
          <a:r>
            <a: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0C49C56-EAF5-43B1-9D4E-BBDA0340F4DD}" type="par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612BDA94-F966-44D4-918D-8AAC36B8869B}" type="sib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C3603674-0E95-4A82-80BF-9EED75B4D2C0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1352FE6-892C-43E0-9FE6-6E3DC102FCF6}" type="par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20FEF3CC-1B24-4348-831A-61EDFB7C20E5}" type="sib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863B503D-5C51-4C44-908C-CD37832C634B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9FD0E7D2-35E2-45FE-8FBE-498E36B93138}" type="par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384C6B97-A420-4B96-9E2F-A6465C98B25C}" type="sib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71A868DB-04CD-489E-B097-FC717565E50B}" type="pres">
      <dgm:prSet presAssocID="{D6261A16-8318-4940-8A24-07F1AD3CA7E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E5ECC0-C248-4E55-8A08-6CD022DD1E88}" type="pres">
      <dgm:prSet presAssocID="{F4585AFB-A1B3-4C67-A429-261356B3E94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B76A1-1C98-4C0F-A2F6-1E702508B964}" type="pres">
      <dgm:prSet presAssocID="{612BDA94-F966-44D4-918D-8AAC36B8869B}" presName="sibTrans" presStyleCnt="0"/>
      <dgm:spPr/>
    </dgm:pt>
    <dgm:pt modelId="{1E2AEC52-1D30-4855-B18E-E813FE6A7F74}" type="pres">
      <dgm:prSet presAssocID="{C3603674-0E95-4A82-80BF-9EED75B4D2C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5B6CB-B2A6-4254-A54A-3E52C2E70E7A}" type="pres">
      <dgm:prSet presAssocID="{20FEF3CC-1B24-4348-831A-61EDFB7C20E5}" presName="sibTrans" presStyleCnt="0"/>
      <dgm:spPr/>
    </dgm:pt>
    <dgm:pt modelId="{89781683-602B-4207-9EE5-4B13AE2354C0}" type="pres">
      <dgm:prSet presAssocID="{863B503D-5C51-4C44-908C-CD37832C63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C236FD-926B-480B-BAA6-47A38CB97E5A}" type="presOf" srcId="{D6261A16-8318-4940-8A24-07F1AD3CA7E3}" destId="{71A868DB-04CD-489E-B097-FC717565E50B}" srcOrd="0" destOrd="0" presId="urn:microsoft.com/office/officeart/2005/8/layout/hList6"/>
    <dgm:cxn modelId="{520D6BE4-03E0-4D4E-9A61-23C460B94890}" srcId="{D6261A16-8318-4940-8A24-07F1AD3CA7E3}" destId="{F4585AFB-A1B3-4C67-A429-261356B3E94D}" srcOrd="0" destOrd="0" parTransId="{40C49C56-EAF5-43B1-9D4E-BBDA0340F4DD}" sibTransId="{612BDA94-F966-44D4-918D-8AAC36B8869B}"/>
    <dgm:cxn modelId="{5DCF2D0B-5C68-4E7A-B043-75A93889864E}" srcId="{D6261A16-8318-4940-8A24-07F1AD3CA7E3}" destId="{C3603674-0E95-4A82-80BF-9EED75B4D2C0}" srcOrd="1" destOrd="0" parTransId="{41352FE6-892C-43E0-9FE6-6E3DC102FCF6}" sibTransId="{20FEF3CC-1B24-4348-831A-61EDFB7C20E5}"/>
    <dgm:cxn modelId="{0D401F83-6C73-4983-AACF-DDB88B029C6A}" type="presOf" srcId="{C3603674-0E95-4A82-80BF-9EED75B4D2C0}" destId="{1E2AEC52-1D30-4855-B18E-E813FE6A7F74}" srcOrd="0" destOrd="0" presId="urn:microsoft.com/office/officeart/2005/8/layout/hList6"/>
    <dgm:cxn modelId="{69226884-9B06-4837-B4F7-B9F710C00C6D}" type="presOf" srcId="{863B503D-5C51-4C44-908C-CD37832C634B}" destId="{89781683-602B-4207-9EE5-4B13AE2354C0}" srcOrd="0" destOrd="0" presId="urn:microsoft.com/office/officeart/2005/8/layout/hList6"/>
    <dgm:cxn modelId="{62B2D0F1-5D5B-4B21-8B7B-2E972F36BF7F}" srcId="{D6261A16-8318-4940-8A24-07F1AD3CA7E3}" destId="{863B503D-5C51-4C44-908C-CD37832C634B}" srcOrd="2" destOrd="0" parTransId="{9FD0E7D2-35E2-45FE-8FBE-498E36B93138}" sibTransId="{384C6B97-A420-4B96-9E2F-A6465C98B25C}"/>
    <dgm:cxn modelId="{8C7D5DBC-69A2-44E3-AF7F-8296340E0A73}" type="presOf" srcId="{F4585AFB-A1B3-4C67-A429-261356B3E94D}" destId="{32E5ECC0-C248-4E55-8A08-6CD022DD1E88}" srcOrd="0" destOrd="0" presId="urn:microsoft.com/office/officeart/2005/8/layout/hList6"/>
    <dgm:cxn modelId="{8772F628-F7B4-442A-B3A2-363447BC21C5}" type="presParOf" srcId="{71A868DB-04CD-489E-B097-FC717565E50B}" destId="{32E5ECC0-C248-4E55-8A08-6CD022DD1E88}" srcOrd="0" destOrd="0" presId="urn:microsoft.com/office/officeart/2005/8/layout/hList6"/>
    <dgm:cxn modelId="{E2D6BADC-FB57-4325-BA40-365854507654}" type="presParOf" srcId="{71A868DB-04CD-489E-B097-FC717565E50B}" destId="{A7EB76A1-1C98-4C0F-A2F6-1E702508B964}" srcOrd="1" destOrd="0" presId="urn:microsoft.com/office/officeart/2005/8/layout/hList6"/>
    <dgm:cxn modelId="{62DF0106-C453-436C-AB81-7329102E4BD0}" type="presParOf" srcId="{71A868DB-04CD-489E-B097-FC717565E50B}" destId="{1E2AEC52-1D30-4855-B18E-E813FE6A7F74}" srcOrd="2" destOrd="0" presId="urn:microsoft.com/office/officeart/2005/8/layout/hList6"/>
    <dgm:cxn modelId="{9C9951A5-9865-462A-A83C-73193EBB0F8B}" type="presParOf" srcId="{71A868DB-04CD-489E-B097-FC717565E50B}" destId="{C205B6CB-B2A6-4254-A54A-3E52C2E70E7A}" srcOrd="3" destOrd="0" presId="urn:microsoft.com/office/officeart/2005/8/layout/hList6"/>
    <dgm:cxn modelId="{079FBA53-5775-420F-9B61-226F20C0C0FF}" type="presParOf" srcId="{71A868DB-04CD-489E-B097-FC717565E50B}" destId="{89781683-602B-4207-9EE5-4B13AE2354C0}" srcOrd="4" destOrd="0" presId="urn:microsoft.com/office/officeart/2005/8/layout/hList6"/>
  </dgm:cxnLst>
  <dgm:bg/>
  <dgm:whole>
    <a:effectLst/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6261A16-8318-4940-8A24-07F1AD3CA7E3}" type="doc">
      <dgm:prSet loTypeId="urn:microsoft.com/office/officeart/2005/8/layout/hList6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4585AFB-A1B3-4C67-A429-261356B3E94D}">
      <dgm:prSet/>
      <dgm:spPr/>
      <dgm:t>
        <a:bodyPr/>
        <a:lstStyle/>
        <a:p>
          <a:pPr rtl="0"/>
          <a:r>
            <a: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0C49C56-EAF5-43B1-9D4E-BBDA0340F4DD}" type="par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612BDA94-F966-44D4-918D-8AAC36B8869B}" type="sib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C3603674-0E95-4A82-80BF-9EED75B4D2C0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1352FE6-892C-43E0-9FE6-6E3DC102FCF6}" type="par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20FEF3CC-1B24-4348-831A-61EDFB7C20E5}" type="sib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863B503D-5C51-4C44-908C-CD37832C634B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9FD0E7D2-35E2-45FE-8FBE-498E36B93138}" type="par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384C6B97-A420-4B96-9E2F-A6465C98B25C}" type="sib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71A868DB-04CD-489E-B097-FC717565E50B}" type="pres">
      <dgm:prSet presAssocID="{D6261A16-8318-4940-8A24-07F1AD3CA7E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E5ECC0-C248-4E55-8A08-6CD022DD1E88}" type="pres">
      <dgm:prSet presAssocID="{F4585AFB-A1B3-4C67-A429-261356B3E94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B76A1-1C98-4C0F-A2F6-1E702508B964}" type="pres">
      <dgm:prSet presAssocID="{612BDA94-F966-44D4-918D-8AAC36B8869B}" presName="sibTrans" presStyleCnt="0"/>
      <dgm:spPr/>
    </dgm:pt>
    <dgm:pt modelId="{1E2AEC52-1D30-4855-B18E-E813FE6A7F74}" type="pres">
      <dgm:prSet presAssocID="{C3603674-0E95-4A82-80BF-9EED75B4D2C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5B6CB-B2A6-4254-A54A-3E52C2E70E7A}" type="pres">
      <dgm:prSet presAssocID="{20FEF3CC-1B24-4348-831A-61EDFB7C20E5}" presName="sibTrans" presStyleCnt="0"/>
      <dgm:spPr/>
    </dgm:pt>
    <dgm:pt modelId="{89781683-602B-4207-9EE5-4B13AE2354C0}" type="pres">
      <dgm:prSet presAssocID="{863B503D-5C51-4C44-908C-CD37832C63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F9DFB1-B2FA-474C-B61F-DB58235C4A4F}" type="presOf" srcId="{D6261A16-8318-4940-8A24-07F1AD3CA7E3}" destId="{71A868DB-04CD-489E-B097-FC717565E50B}" srcOrd="0" destOrd="0" presId="urn:microsoft.com/office/officeart/2005/8/layout/hList6"/>
    <dgm:cxn modelId="{520D6BE4-03E0-4D4E-9A61-23C460B94890}" srcId="{D6261A16-8318-4940-8A24-07F1AD3CA7E3}" destId="{F4585AFB-A1B3-4C67-A429-261356B3E94D}" srcOrd="0" destOrd="0" parTransId="{40C49C56-EAF5-43B1-9D4E-BBDA0340F4DD}" sibTransId="{612BDA94-F966-44D4-918D-8AAC36B8869B}"/>
    <dgm:cxn modelId="{5DCF2D0B-5C68-4E7A-B043-75A93889864E}" srcId="{D6261A16-8318-4940-8A24-07F1AD3CA7E3}" destId="{C3603674-0E95-4A82-80BF-9EED75B4D2C0}" srcOrd="1" destOrd="0" parTransId="{41352FE6-892C-43E0-9FE6-6E3DC102FCF6}" sibTransId="{20FEF3CC-1B24-4348-831A-61EDFB7C20E5}"/>
    <dgm:cxn modelId="{0E40CC8A-CE0E-4D68-8F63-C6AB17EFF08A}" type="presOf" srcId="{F4585AFB-A1B3-4C67-A429-261356B3E94D}" destId="{32E5ECC0-C248-4E55-8A08-6CD022DD1E88}" srcOrd="0" destOrd="0" presId="urn:microsoft.com/office/officeart/2005/8/layout/hList6"/>
    <dgm:cxn modelId="{A7EE5380-CE6D-420F-A872-52FE8DB9DBFE}" type="presOf" srcId="{C3603674-0E95-4A82-80BF-9EED75B4D2C0}" destId="{1E2AEC52-1D30-4855-B18E-E813FE6A7F74}" srcOrd="0" destOrd="0" presId="urn:microsoft.com/office/officeart/2005/8/layout/hList6"/>
    <dgm:cxn modelId="{62B2D0F1-5D5B-4B21-8B7B-2E972F36BF7F}" srcId="{D6261A16-8318-4940-8A24-07F1AD3CA7E3}" destId="{863B503D-5C51-4C44-908C-CD37832C634B}" srcOrd="2" destOrd="0" parTransId="{9FD0E7D2-35E2-45FE-8FBE-498E36B93138}" sibTransId="{384C6B97-A420-4B96-9E2F-A6465C98B25C}"/>
    <dgm:cxn modelId="{80317B65-F17A-4D5D-9D99-7D0FA9168636}" type="presOf" srcId="{863B503D-5C51-4C44-908C-CD37832C634B}" destId="{89781683-602B-4207-9EE5-4B13AE2354C0}" srcOrd="0" destOrd="0" presId="urn:microsoft.com/office/officeart/2005/8/layout/hList6"/>
    <dgm:cxn modelId="{7BCC14E2-2F3D-4C5E-8A27-3242463FE83E}" type="presParOf" srcId="{71A868DB-04CD-489E-B097-FC717565E50B}" destId="{32E5ECC0-C248-4E55-8A08-6CD022DD1E88}" srcOrd="0" destOrd="0" presId="urn:microsoft.com/office/officeart/2005/8/layout/hList6"/>
    <dgm:cxn modelId="{4A5F47DD-666A-40D6-9020-EA657B8C7311}" type="presParOf" srcId="{71A868DB-04CD-489E-B097-FC717565E50B}" destId="{A7EB76A1-1C98-4C0F-A2F6-1E702508B964}" srcOrd="1" destOrd="0" presId="urn:microsoft.com/office/officeart/2005/8/layout/hList6"/>
    <dgm:cxn modelId="{E6688A20-AD34-4265-894B-06091EE0D072}" type="presParOf" srcId="{71A868DB-04CD-489E-B097-FC717565E50B}" destId="{1E2AEC52-1D30-4855-B18E-E813FE6A7F74}" srcOrd="2" destOrd="0" presId="urn:microsoft.com/office/officeart/2005/8/layout/hList6"/>
    <dgm:cxn modelId="{6E930438-A343-4901-9B6E-D233068EBB48}" type="presParOf" srcId="{71A868DB-04CD-489E-B097-FC717565E50B}" destId="{C205B6CB-B2A6-4254-A54A-3E52C2E70E7A}" srcOrd="3" destOrd="0" presId="urn:microsoft.com/office/officeart/2005/8/layout/hList6"/>
    <dgm:cxn modelId="{F5AB507F-0324-4E22-9B38-0063B35FE7DE}" type="presParOf" srcId="{71A868DB-04CD-489E-B097-FC717565E50B}" destId="{89781683-602B-4207-9EE5-4B13AE2354C0}" srcOrd="4" destOrd="0" presId="urn:microsoft.com/office/officeart/2005/8/layout/hList6"/>
  </dgm:cxnLst>
  <dgm:bg/>
  <dgm:whole>
    <a:effectLst/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6261A16-8318-4940-8A24-07F1AD3CA7E3}" type="doc">
      <dgm:prSet loTypeId="urn:microsoft.com/office/officeart/2005/8/layout/hList6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4585AFB-A1B3-4C67-A429-261356B3E94D}">
      <dgm:prSet/>
      <dgm:spPr/>
      <dgm:t>
        <a:bodyPr/>
        <a:lstStyle/>
        <a:p>
          <a:pPr rtl="0"/>
          <a:r>
            <a: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0C49C56-EAF5-43B1-9D4E-BBDA0340F4DD}" type="par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612BDA94-F966-44D4-918D-8AAC36B8869B}" type="sib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C3603674-0E95-4A82-80BF-9EED75B4D2C0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1352FE6-892C-43E0-9FE6-6E3DC102FCF6}" type="par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20FEF3CC-1B24-4348-831A-61EDFB7C20E5}" type="sib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863B503D-5C51-4C44-908C-CD37832C634B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9FD0E7D2-35E2-45FE-8FBE-498E36B93138}" type="par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384C6B97-A420-4B96-9E2F-A6465C98B25C}" type="sib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71A868DB-04CD-489E-B097-FC717565E50B}" type="pres">
      <dgm:prSet presAssocID="{D6261A16-8318-4940-8A24-07F1AD3CA7E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E5ECC0-C248-4E55-8A08-6CD022DD1E88}" type="pres">
      <dgm:prSet presAssocID="{F4585AFB-A1B3-4C67-A429-261356B3E94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B76A1-1C98-4C0F-A2F6-1E702508B964}" type="pres">
      <dgm:prSet presAssocID="{612BDA94-F966-44D4-918D-8AAC36B8869B}" presName="sibTrans" presStyleCnt="0"/>
      <dgm:spPr/>
    </dgm:pt>
    <dgm:pt modelId="{1E2AEC52-1D30-4855-B18E-E813FE6A7F74}" type="pres">
      <dgm:prSet presAssocID="{C3603674-0E95-4A82-80BF-9EED75B4D2C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5B6CB-B2A6-4254-A54A-3E52C2E70E7A}" type="pres">
      <dgm:prSet presAssocID="{20FEF3CC-1B24-4348-831A-61EDFB7C20E5}" presName="sibTrans" presStyleCnt="0"/>
      <dgm:spPr/>
    </dgm:pt>
    <dgm:pt modelId="{89781683-602B-4207-9EE5-4B13AE2354C0}" type="pres">
      <dgm:prSet presAssocID="{863B503D-5C51-4C44-908C-CD37832C63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4F0F393-B2BA-4D77-8207-4F256025846C}" type="presOf" srcId="{F4585AFB-A1B3-4C67-A429-261356B3E94D}" destId="{32E5ECC0-C248-4E55-8A08-6CD022DD1E88}" srcOrd="0" destOrd="0" presId="urn:microsoft.com/office/officeart/2005/8/layout/hList6"/>
    <dgm:cxn modelId="{CDC900F6-D405-4B81-9657-56C9ACAE3282}" type="presOf" srcId="{D6261A16-8318-4940-8A24-07F1AD3CA7E3}" destId="{71A868DB-04CD-489E-B097-FC717565E50B}" srcOrd="0" destOrd="0" presId="urn:microsoft.com/office/officeart/2005/8/layout/hList6"/>
    <dgm:cxn modelId="{520D6BE4-03E0-4D4E-9A61-23C460B94890}" srcId="{D6261A16-8318-4940-8A24-07F1AD3CA7E3}" destId="{F4585AFB-A1B3-4C67-A429-261356B3E94D}" srcOrd="0" destOrd="0" parTransId="{40C49C56-EAF5-43B1-9D4E-BBDA0340F4DD}" sibTransId="{612BDA94-F966-44D4-918D-8AAC36B8869B}"/>
    <dgm:cxn modelId="{5DCF2D0B-5C68-4E7A-B043-75A93889864E}" srcId="{D6261A16-8318-4940-8A24-07F1AD3CA7E3}" destId="{C3603674-0E95-4A82-80BF-9EED75B4D2C0}" srcOrd="1" destOrd="0" parTransId="{41352FE6-892C-43E0-9FE6-6E3DC102FCF6}" sibTransId="{20FEF3CC-1B24-4348-831A-61EDFB7C20E5}"/>
    <dgm:cxn modelId="{62B2D0F1-5D5B-4B21-8B7B-2E972F36BF7F}" srcId="{D6261A16-8318-4940-8A24-07F1AD3CA7E3}" destId="{863B503D-5C51-4C44-908C-CD37832C634B}" srcOrd="2" destOrd="0" parTransId="{9FD0E7D2-35E2-45FE-8FBE-498E36B93138}" sibTransId="{384C6B97-A420-4B96-9E2F-A6465C98B25C}"/>
    <dgm:cxn modelId="{83E5F301-EFA2-4073-8EFB-591A82E6D7B5}" type="presOf" srcId="{863B503D-5C51-4C44-908C-CD37832C634B}" destId="{89781683-602B-4207-9EE5-4B13AE2354C0}" srcOrd="0" destOrd="0" presId="urn:microsoft.com/office/officeart/2005/8/layout/hList6"/>
    <dgm:cxn modelId="{C835F2CD-F9C8-407A-8C46-95ADB398F940}" type="presOf" srcId="{C3603674-0E95-4A82-80BF-9EED75B4D2C0}" destId="{1E2AEC52-1D30-4855-B18E-E813FE6A7F74}" srcOrd="0" destOrd="0" presId="urn:microsoft.com/office/officeart/2005/8/layout/hList6"/>
    <dgm:cxn modelId="{13144F7B-D50B-4995-ADE4-FB183966A1B5}" type="presParOf" srcId="{71A868DB-04CD-489E-B097-FC717565E50B}" destId="{32E5ECC0-C248-4E55-8A08-6CD022DD1E88}" srcOrd="0" destOrd="0" presId="urn:microsoft.com/office/officeart/2005/8/layout/hList6"/>
    <dgm:cxn modelId="{22780431-36F6-4FCF-A354-F424969D00B4}" type="presParOf" srcId="{71A868DB-04CD-489E-B097-FC717565E50B}" destId="{A7EB76A1-1C98-4C0F-A2F6-1E702508B964}" srcOrd="1" destOrd="0" presId="urn:microsoft.com/office/officeart/2005/8/layout/hList6"/>
    <dgm:cxn modelId="{AFFBBA73-F9C1-43DD-847C-F6153F305D08}" type="presParOf" srcId="{71A868DB-04CD-489E-B097-FC717565E50B}" destId="{1E2AEC52-1D30-4855-B18E-E813FE6A7F74}" srcOrd="2" destOrd="0" presId="urn:microsoft.com/office/officeart/2005/8/layout/hList6"/>
    <dgm:cxn modelId="{DB08C416-FDBA-4F21-9D13-EF625FC9F7ED}" type="presParOf" srcId="{71A868DB-04CD-489E-B097-FC717565E50B}" destId="{C205B6CB-B2A6-4254-A54A-3E52C2E70E7A}" srcOrd="3" destOrd="0" presId="urn:microsoft.com/office/officeart/2005/8/layout/hList6"/>
    <dgm:cxn modelId="{5FC87933-ECA3-49E7-8FAC-BE2726B46AF9}" type="presParOf" srcId="{71A868DB-04CD-489E-B097-FC717565E50B}" destId="{89781683-602B-4207-9EE5-4B13AE2354C0}" srcOrd="4" destOrd="0" presId="urn:microsoft.com/office/officeart/2005/8/layout/hList6"/>
  </dgm:cxnLst>
  <dgm:bg/>
  <dgm:whole>
    <a:effectLst/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D6261A16-8318-4940-8A24-07F1AD3CA7E3}" type="doc">
      <dgm:prSet loTypeId="urn:microsoft.com/office/officeart/2005/8/layout/hList6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4585AFB-A1B3-4C67-A429-261356B3E94D}">
      <dgm:prSet/>
      <dgm:spPr/>
      <dgm:t>
        <a:bodyPr/>
        <a:lstStyle/>
        <a:p>
          <a:pPr rtl="0"/>
          <a:r>
            <a: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0C49C56-EAF5-43B1-9D4E-BBDA0340F4DD}" type="par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612BDA94-F966-44D4-918D-8AAC36B8869B}" type="sib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C3603674-0E95-4A82-80BF-9EED75B4D2C0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1352FE6-892C-43E0-9FE6-6E3DC102FCF6}" type="par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20FEF3CC-1B24-4348-831A-61EDFB7C20E5}" type="sib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863B503D-5C51-4C44-908C-CD37832C634B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9FD0E7D2-35E2-45FE-8FBE-498E36B93138}" type="par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384C6B97-A420-4B96-9E2F-A6465C98B25C}" type="sib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71A868DB-04CD-489E-B097-FC717565E50B}" type="pres">
      <dgm:prSet presAssocID="{D6261A16-8318-4940-8A24-07F1AD3CA7E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E5ECC0-C248-4E55-8A08-6CD022DD1E88}" type="pres">
      <dgm:prSet presAssocID="{F4585AFB-A1B3-4C67-A429-261356B3E94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B76A1-1C98-4C0F-A2F6-1E702508B964}" type="pres">
      <dgm:prSet presAssocID="{612BDA94-F966-44D4-918D-8AAC36B8869B}" presName="sibTrans" presStyleCnt="0"/>
      <dgm:spPr/>
    </dgm:pt>
    <dgm:pt modelId="{1E2AEC52-1D30-4855-B18E-E813FE6A7F74}" type="pres">
      <dgm:prSet presAssocID="{C3603674-0E95-4A82-80BF-9EED75B4D2C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5B6CB-B2A6-4254-A54A-3E52C2E70E7A}" type="pres">
      <dgm:prSet presAssocID="{20FEF3CC-1B24-4348-831A-61EDFB7C20E5}" presName="sibTrans" presStyleCnt="0"/>
      <dgm:spPr/>
    </dgm:pt>
    <dgm:pt modelId="{89781683-602B-4207-9EE5-4B13AE2354C0}" type="pres">
      <dgm:prSet presAssocID="{863B503D-5C51-4C44-908C-CD37832C63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85A876F-BE5E-4FC1-9F7A-8C3E11F51BED}" type="presOf" srcId="{863B503D-5C51-4C44-908C-CD37832C634B}" destId="{89781683-602B-4207-9EE5-4B13AE2354C0}" srcOrd="0" destOrd="0" presId="urn:microsoft.com/office/officeart/2005/8/layout/hList6"/>
    <dgm:cxn modelId="{520D6BE4-03E0-4D4E-9A61-23C460B94890}" srcId="{D6261A16-8318-4940-8A24-07F1AD3CA7E3}" destId="{F4585AFB-A1B3-4C67-A429-261356B3E94D}" srcOrd="0" destOrd="0" parTransId="{40C49C56-EAF5-43B1-9D4E-BBDA0340F4DD}" sibTransId="{612BDA94-F966-44D4-918D-8AAC36B8869B}"/>
    <dgm:cxn modelId="{5DCF2D0B-5C68-4E7A-B043-75A93889864E}" srcId="{D6261A16-8318-4940-8A24-07F1AD3CA7E3}" destId="{C3603674-0E95-4A82-80BF-9EED75B4D2C0}" srcOrd="1" destOrd="0" parTransId="{41352FE6-892C-43E0-9FE6-6E3DC102FCF6}" sibTransId="{20FEF3CC-1B24-4348-831A-61EDFB7C20E5}"/>
    <dgm:cxn modelId="{86BD492B-6E34-4B86-89FD-9C0FB4342118}" type="presOf" srcId="{C3603674-0E95-4A82-80BF-9EED75B4D2C0}" destId="{1E2AEC52-1D30-4855-B18E-E813FE6A7F74}" srcOrd="0" destOrd="0" presId="urn:microsoft.com/office/officeart/2005/8/layout/hList6"/>
    <dgm:cxn modelId="{2F962BC9-203B-4620-963F-8182BF5357D0}" type="presOf" srcId="{F4585AFB-A1B3-4C67-A429-261356B3E94D}" destId="{32E5ECC0-C248-4E55-8A08-6CD022DD1E88}" srcOrd="0" destOrd="0" presId="urn:microsoft.com/office/officeart/2005/8/layout/hList6"/>
    <dgm:cxn modelId="{62B2D0F1-5D5B-4B21-8B7B-2E972F36BF7F}" srcId="{D6261A16-8318-4940-8A24-07F1AD3CA7E3}" destId="{863B503D-5C51-4C44-908C-CD37832C634B}" srcOrd="2" destOrd="0" parTransId="{9FD0E7D2-35E2-45FE-8FBE-498E36B93138}" sibTransId="{384C6B97-A420-4B96-9E2F-A6465C98B25C}"/>
    <dgm:cxn modelId="{13D436E8-BBE4-4EF8-AFB4-190F1E7BD689}" type="presOf" srcId="{D6261A16-8318-4940-8A24-07F1AD3CA7E3}" destId="{71A868DB-04CD-489E-B097-FC717565E50B}" srcOrd="0" destOrd="0" presId="urn:microsoft.com/office/officeart/2005/8/layout/hList6"/>
    <dgm:cxn modelId="{AAEECC14-E164-4026-A31E-8A3FD88E41D6}" type="presParOf" srcId="{71A868DB-04CD-489E-B097-FC717565E50B}" destId="{32E5ECC0-C248-4E55-8A08-6CD022DD1E88}" srcOrd="0" destOrd="0" presId="urn:microsoft.com/office/officeart/2005/8/layout/hList6"/>
    <dgm:cxn modelId="{8E58C536-8468-4639-A675-A85773BCE33D}" type="presParOf" srcId="{71A868DB-04CD-489E-B097-FC717565E50B}" destId="{A7EB76A1-1C98-4C0F-A2F6-1E702508B964}" srcOrd="1" destOrd="0" presId="urn:microsoft.com/office/officeart/2005/8/layout/hList6"/>
    <dgm:cxn modelId="{6EFA05B7-E399-44F4-92C6-98DA71F9081A}" type="presParOf" srcId="{71A868DB-04CD-489E-B097-FC717565E50B}" destId="{1E2AEC52-1D30-4855-B18E-E813FE6A7F74}" srcOrd="2" destOrd="0" presId="urn:microsoft.com/office/officeart/2005/8/layout/hList6"/>
    <dgm:cxn modelId="{98264673-E6FC-4E79-938B-E8E0DCCFFD63}" type="presParOf" srcId="{71A868DB-04CD-489E-B097-FC717565E50B}" destId="{C205B6CB-B2A6-4254-A54A-3E52C2E70E7A}" srcOrd="3" destOrd="0" presId="urn:microsoft.com/office/officeart/2005/8/layout/hList6"/>
    <dgm:cxn modelId="{288529A7-5A56-4C4A-A98E-7A67B88DB97F}" type="presParOf" srcId="{71A868DB-04CD-489E-B097-FC717565E50B}" destId="{89781683-602B-4207-9EE5-4B13AE2354C0}" srcOrd="4" destOrd="0" presId="urn:microsoft.com/office/officeart/2005/8/layout/hList6"/>
  </dgm:cxnLst>
  <dgm:bg/>
  <dgm:whole>
    <a:effectLst/>
  </dgm:whole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D6261A16-8318-4940-8A24-07F1AD3CA7E3}" type="doc">
      <dgm:prSet loTypeId="urn:microsoft.com/office/officeart/2005/8/layout/hList6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4585AFB-A1B3-4C67-A429-261356B3E94D}">
      <dgm:prSet/>
      <dgm:spPr/>
      <dgm:t>
        <a:bodyPr/>
        <a:lstStyle/>
        <a:p>
          <a:pPr rtl="0"/>
          <a:r>
            <a:rPr lang="cs-CZ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0C49C56-EAF5-43B1-9D4E-BBDA0340F4DD}" type="par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612BDA94-F966-44D4-918D-8AAC36B8869B}" type="sib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C3603674-0E95-4A82-80BF-9EED75B4D2C0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1352FE6-892C-43E0-9FE6-6E3DC102FCF6}" type="par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20FEF3CC-1B24-4348-831A-61EDFB7C20E5}" type="sib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863B503D-5C51-4C44-908C-CD37832C634B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9FD0E7D2-35E2-45FE-8FBE-498E36B93138}" type="par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384C6B97-A420-4B96-9E2F-A6465C98B25C}" type="sib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71A868DB-04CD-489E-B097-FC717565E50B}" type="pres">
      <dgm:prSet presAssocID="{D6261A16-8318-4940-8A24-07F1AD3CA7E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E5ECC0-C248-4E55-8A08-6CD022DD1E88}" type="pres">
      <dgm:prSet presAssocID="{F4585AFB-A1B3-4C67-A429-261356B3E94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B76A1-1C98-4C0F-A2F6-1E702508B964}" type="pres">
      <dgm:prSet presAssocID="{612BDA94-F966-44D4-918D-8AAC36B8869B}" presName="sibTrans" presStyleCnt="0"/>
      <dgm:spPr/>
    </dgm:pt>
    <dgm:pt modelId="{1E2AEC52-1D30-4855-B18E-E813FE6A7F74}" type="pres">
      <dgm:prSet presAssocID="{C3603674-0E95-4A82-80BF-9EED75B4D2C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5B6CB-B2A6-4254-A54A-3E52C2E70E7A}" type="pres">
      <dgm:prSet presAssocID="{20FEF3CC-1B24-4348-831A-61EDFB7C20E5}" presName="sibTrans" presStyleCnt="0"/>
      <dgm:spPr/>
    </dgm:pt>
    <dgm:pt modelId="{89781683-602B-4207-9EE5-4B13AE2354C0}" type="pres">
      <dgm:prSet presAssocID="{863B503D-5C51-4C44-908C-CD37832C63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DC493F1-73A8-4BE3-BEF9-8539F7B69B4F}" type="presOf" srcId="{D6261A16-8318-4940-8A24-07F1AD3CA7E3}" destId="{71A868DB-04CD-489E-B097-FC717565E50B}" srcOrd="0" destOrd="0" presId="urn:microsoft.com/office/officeart/2005/8/layout/hList6"/>
    <dgm:cxn modelId="{520D6BE4-03E0-4D4E-9A61-23C460B94890}" srcId="{D6261A16-8318-4940-8A24-07F1AD3CA7E3}" destId="{F4585AFB-A1B3-4C67-A429-261356B3E94D}" srcOrd="0" destOrd="0" parTransId="{40C49C56-EAF5-43B1-9D4E-BBDA0340F4DD}" sibTransId="{612BDA94-F966-44D4-918D-8AAC36B8869B}"/>
    <dgm:cxn modelId="{5DCF2D0B-5C68-4E7A-B043-75A93889864E}" srcId="{D6261A16-8318-4940-8A24-07F1AD3CA7E3}" destId="{C3603674-0E95-4A82-80BF-9EED75B4D2C0}" srcOrd="1" destOrd="0" parTransId="{41352FE6-892C-43E0-9FE6-6E3DC102FCF6}" sibTransId="{20FEF3CC-1B24-4348-831A-61EDFB7C20E5}"/>
    <dgm:cxn modelId="{21395C07-8A1D-4165-9ECF-493575D2AC43}" type="presOf" srcId="{F4585AFB-A1B3-4C67-A429-261356B3E94D}" destId="{32E5ECC0-C248-4E55-8A08-6CD022DD1E88}" srcOrd="0" destOrd="0" presId="urn:microsoft.com/office/officeart/2005/8/layout/hList6"/>
    <dgm:cxn modelId="{62B2D0F1-5D5B-4B21-8B7B-2E972F36BF7F}" srcId="{D6261A16-8318-4940-8A24-07F1AD3CA7E3}" destId="{863B503D-5C51-4C44-908C-CD37832C634B}" srcOrd="2" destOrd="0" parTransId="{9FD0E7D2-35E2-45FE-8FBE-498E36B93138}" sibTransId="{384C6B97-A420-4B96-9E2F-A6465C98B25C}"/>
    <dgm:cxn modelId="{84BD3E83-29A5-4672-8BE1-0149BA13B207}" type="presOf" srcId="{C3603674-0E95-4A82-80BF-9EED75B4D2C0}" destId="{1E2AEC52-1D30-4855-B18E-E813FE6A7F74}" srcOrd="0" destOrd="0" presId="urn:microsoft.com/office/officeart/2005/8/layout/hList6"/>
    <dgm:cxn modelId="{34866FBF-FA73-4065-8B2E-D832719BBAA0}" type="presOf" srcId="{863B503D-5C51-4C44-908C-CD37832C634B}" destId="{89781683-602B-4207-9EE5-4B13AE2354C0}" srcOrd="0" destOrd="0" presId="urn:microsoft.com/office/officeart/2005/8/layout/hList6"/>
    <dgm:cxn modelId="{5147562F-0A73-4D90-80B2-2B5E22BBF384}" type="presParOf" srcId="{71A868DB-04CD-489E-B097-FC717565E50B}" destId="{32E5ECC0-C248-4E55-8A08-6CD022DD1E88}" srcOrd="0" destOrd="0" presId="urn:microsoft.com/office/officeart/2005/8/layout/hList6"/>
    <dgm:cxn modelId="{04A20EB9-21E9-4A44-8060-850E4F764629}" type="presParOf" srcId="{71A868DB-04CD-489E-B097-FC717565E50B}" destId="{A7EB76A1-1C98-4C0F-A2F6-1E702508B964}" srcOrd="1" destOrd="0" presId="urn:microsoft.com/office/officeart/2005/8/layout/hList6"/>
    <dgm:cxn modelId="{68CCA417-A12E-463F-9888-FAA7C9A6DCCC}" type="presParOf" srcId="{71A868DB-04CD-489E-B097-FC717565E50B}" destId="{1E2AEC52-1D30-4855-B18E-E813FE6A7F74}" srcOrd="2" destOrd="0" presId="urn:microsoft.com/office/officeart/2005/8/layout/hList6"/>
    <dgm:cxn modelId="{225B5CD9-75B4-42E4-8A3E-2343B38C46E7}" type="presParOf" srcId="{71A868DB-04CD-489E-B097-FC717565E50B}" destId="{C205B6CB-B2A6-4254-A54A-3E52C2E70E7A}" srcOrd="3" destOrd="0" presId="urn:microsoft.com/office/officeart/2005/8/layout/hList6"/>
    <dgm:cxn modelId="{A73C9436-C505-45BB-9AFC-EFA75AEC2966}" type="presParOf" srcId="{71A868DB-04CD-489E-B097-FC717565E50B}" destId="{89781683-602B-4207-9EE5-4B13AE2354C0}" srcOrd="4" destOrd="0" presId="urn:microsoft.com/office/officeart/2005/8/layout/hList6"/>
  </dgm:cxnLst>
  <dgm:bg/>
  <dgm:whole>
    <a:effectLst/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D6261A16-8318-4940-8A24-07F1AD3CA7E3}" type="doc">
      <dgm:prSet loTypeId="urn:microsoft.com/office/officeart/2005/8/layout/hList6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4585AFB-A1B3-4C67-A429-261356B3E94D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ZÁKLADNÍ JEDNOTKA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0C49C56-EAF5-43B1-9D4E-BBDA0340F4DD}" type="par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612BDA94-F966-44D4-918D-8AAC36B8869B}" type="sib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C3603674-0E95-4A82-80BF-9EED75B4D2C0}">
      <dgm:prSet/>
      <dgm:spPr/>
      <dgm:t>
        <a:bodyPr/>
        <a:lstStyle/>
        <a:p>
          <a:pPr rtl="0"/>
          <a:r>
            <a:rPr lang="cs-CZ" b="1" dirty="0" smtClean="0"/>
            <a:t>VSTUPNÍ ZAŘÍZENÍ</a:t>
          </a:r>
          <a:endParaRPr lang="cs-CZ" b="1" dirty="0"/>
        </a:p>
      </dgm:t>
    </dgm:pt>
    <dgm:pt modelId="{41352FE6-892C-43E0-9FE6-6E3DC102FCF6}" type="par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20FEF3CC-1B24-4348-831A-61EDFB7C20E5}" type="sib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863B503D-5C51-4C44-908C-CD37832C634B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9FD0E7D2-35E2-45FE-8FBE-498E36B93138}" type="par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384C6B97-A420-4B96-9E2F-A6465C98B25C}" type="sib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71A868DB-04CD-489E-B097-FC717565E50B}" type="pres">
      <dgm:prSet presAssocID="{D6261A16-8318-4940-8A24-07F1AD3CA7E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E5ECC0-C248-4E55-8A08-6CD022DD1E88}" type="pres">
      <dgm:prSet presAssocID="{F4585AFB-A1B3-4C67-A429-261356B3E94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B76A1-1C98-4C0F-A2F6-1E702508B964}" type="pres">
      <dgm:prSet presAssocID="{612BDA94-F966-44D4-918D-8AAC36B8869B}" presName="sibTrans" presStyleCnt="0"/>
      <dgm:spPr/>
    </dgm:pt>
    <dgm:pt modelId="{1E2AEC52-1D30-4855-B18E-E813FE6A7F74}" type="pres">
      <dgm:prSet presAssocID="{C3603674-0E95-4A82-80BF-9EED75B4D2C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5B6CB-B2A6-4254-A54A-3E52C2E70E7A}" type="pres">
      <dgm:prSet presAssocID="{20FEF3CC-1B24-4348-831A-61EDFB7C20E5}" presName="sibTrans" presStyleCnt="0"/>
      <dgm:spPr/>
    </dgm:pt>
    <dgm:pt modelId="{89781683-602B-4207-9EE5-4B13AE2354C0}" type="pres">
      <dgm:prSet presAssocID="{863B503D-5C51-4C44-908C-CD37832C63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CF2D0B-5C68-4E7A-B043-75A93889864E}" srcId="{D6261A16-8318-4940-8A24-07F1AD3CA7E3}" destId="{C3603674-0E95-4A82-80BF-9EED75B4D2C0}" srcOrd="1" destOrd="0" parTransId="{41352FE6-892C-43E0-9FE6-6E3DC102FCF6}" sibTransId="{20FEF3CC-1B24-4348-831A-61EDFB7C20E5}"/>
    <dgm:cxn modelId="{8DDFA02F-7386-4AA0-A6ED-0C1D62C2EF37}" type="presOf" srcId="{863B503D-5C51-4C44-908C-CD37832C634B}" destId="{89781683-602B-4207-9EE5-4B13AE2354C0}" srcOrd="0" destOrd="0" presId="urn:microsoft.com/office/officeart/2005/8/layout/hList6"/>
    <dgm:cxn modelId="{62B2D0F1-5D5B-4B21-8B7B-2E972F36BF7F}" srcId="{D6261A16-8318-4940-8A24-07F1AD3CA7E3}" destId="{863B503D-5C51-4C44-908C-CD37832C634B}" srcOrd="2" destOrd="0" parTransId="{9FD0E7D2-35E2-45FE-8FBE-498E36B93138}" sibTransId="{384C6B97-A420-4B96-9E2F-A6465C98B25C}"/>
    <dgm:cxn modelId="{520D6BE4-03E0-4D4E-9A61-23C460B94890}" srcId="{D6261A16-8318-4940-8A24-07F1AD3CA7E3}" destId="{F4585AFB-A1B3-4C67-A429-261356B3E94D}" srcOrd="0" destOrd="0" parTransId="{40C49C56-EAF5-43B1-9D4E-BBDA0340F4DD}" sibTransId="{612BDA94-F966-44D4-918D-8AAC36B8869B}"/>
    <dgm:cxn modelId="{E0401B0D-8177-4729-B285-A94EDEC4DAFC}" type="presOf" srcId="{D6261A16-8318-4940-8A24-07F1AD3CA7E3}" destId="{71A868DB-04CD-489E-B097-FC717565E50B}" srcOrd="0" destOrd="0" presId="urn:microsoft.com/office/officeart/2005/8/layout/hList6"/>
    <dgm:cxn modelId="{634A0BBE-E8FF-4291-A3C1-97F4EF7E28BD}" type="presOf" srcId="{C3603674-0E95-4A82-80BF-9EED75B4D2C0}" destId="{1E2AEC52-1D30-4855-B18E-E813FE6A7F74}" srcOrd="0" destOrd="0" presId="urn:microsoft.com/office/officeart/2005/8/layout/hList6"/>
    <dgm:cxn modelId="{5E29E60F-3C38-40EA-8FEB-F9B2C77CE8A5}" type="presOf" srcId="{F4585AFB-A1B3-4C67-A429-261356B3E94D}" destId="{32E5ECC0-C248-4E55-8A08-6CD022DD1E88}" srcOrd="0" destOrd="0" presId="urn:microsoft.com/office/officeart/2005/8/layout/hList6"/>
    <dgm:cxn modelId="{00601F80-83B1-44F1-9C70-F92EF1D754EA}" type="presParOf" srcId="{71A868DB-04CD-489E-B097-FC717565E50B}" destId="{32E5ECC0-C248-4E55-8A08-6CD022DD1E88}" srcOrd="0" destOrd="0" presId="urn:microsoft.com/office/officeart/2005/8/layout/hList6"/>
    <dgm:cxn modelId="{29273973-1731-43C0-8CB0-617508DA750B}" type="presParOf" srcId="{71A868DB-04CD-489E-B097-FC717565E50B}" destId="{A7EB76A1-1C98-4C0F-A2F6-1E702508B964}" srcOrd="1" destOrd="0" presId="urn:microsoft.com/office/officeart/2005/8/layout/hList6"/>
    <dgm:cxn modelId="{1DC98BC7-A521-4FA0-A59B-EF98481B1A12}" type="presParOf" srcId="{71A868DB-04CD-489E-B097-FC717565E50B}" destId="{1E2AEC52-1D30-4855-B18E-E813FE6A7F74}" srcOrd="2" destOrd="0" presId="urn:microsoft.com/office/officeart/2005/8/layout/hList6"/>
    <dgm:cxn modelId="{609A15EC-2576-45D3-AA32-5D9362709698}" type="presParOf" srcId="{71A868DB-04CD-489E-B097-FC717565E50B}" destId="{C205B6CB-B2A6-4254-A54A-3E52C2E70E7A}" srcOrd="3" destOrd="0" presId="urn:microsoft.com/office/officeart/2005/8/layout/hList6"/>
    <dgm:cxn modelId="{F1590EC2-4C87-4E62-8E9E-EC0D4551CA33}" type="presParOf" srcId="{71A868DB-04CD-489E-B097-FC717565E50B}" destId="{89781683-602B-4207-9EE5-4B13AE2354C0}" srcOrd="4" destOrd="0" presId="urn:microsoft.com/office/officeart/2005/8/layout/hList6"/>
  </dgm:cxnLst>
  <dgm:bg/>
  <dgm:whole>
    <a:effectLst/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D6261A16-8318-4940-8A24-07F1AD3CA7E3}" type="doc">
      <dgm:prSet loTypeId="urn:microsoft.com/office/officeart/2005/8/layout/hList6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4585AFB-A1B3-4C67-A429-261356B3E94D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ZÁKLADNÍ JEDNOTKA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0C49C56-EAF5-43B1-9D4E-BBDA0340F4DD}" type="par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612BDA94-F966-44D4-918D-8AAC36B8869B}" type="sib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C3603674-0E95-4A82-80BF-9EED75B4D2C0}">
      <dgm:prSet/>
      <dgm:spPr/>
      <dgm:t>
        <a:bodyPr/>
        <a:lstStyle/>
        <a:p>
          <a:pPr rtl="0"/>
          <a:r>
            <a:rPr lang="cs-CZ" b="1" dirty="0" smtClean="0"/>
            <a:t>VSTUPNÍ ZAŘÍZENÍ</a:t>
          </a:r>
          <a:endParaRPr lang="cs-CZ" b="1" dirty="0"/>
        </a:p>
      </dgm:t>
    </dgm:pt>
    <dgm:pt modelId="{41352FE6-892C-43E0-9FE6-6E3DC102FCF6}" type="par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20FEF3CC-1B24-4348-831A-61EDFB7C20E5}" type="sib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863B503D-5C51-4C44-908C-CD37832C634B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9FD0E7D2-35E2-45FE-8FBE-498E36B93138}" type="par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384C6B97-A420-4B96-9E2F-A6465C98B25C}" type="sib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71A868DB-04CD-489E-B097-FC717565E50B}" type="pres">
      <dgm:prSet presAssocID="{D6261A16-8318-4940-8A24-07F1AD3CA7E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E5ECC0-C248-4E55-8A08-6CD022DD1E88}" type="pres">
      <dgm:prSet presAssocID="{F4585AFB-A1B3-4C67-A429-261356B3E94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B76A1-1C98-4C0F-A2F6-1E702508B964}" type="pres">
      <dgm:prSet presAssocID="{612BDA94-F966-44D4-918D-8AAC36B8869B}" presName="sibTrans" presStyleCnt="0"/>
      <dgm:spPr/>
    </dgm:pt>
    <dgm:pt modelId="{1E2AEC52-1D30-4855-B18E-E813FE6A7F74}" type="pres">
      <dgm:prSet presAssocID="{C3603674-0E95-4A82-80BF-9EED75B4D2C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5B6CB-B2A6-4254-A54A-3E52C2E70E7A}" type="pres">
      <dgm:prSet presAssocID="{20FEF3CC-1B24-4348-831A-61EDFB7C20E5}" presName="sibTrans" presStyleCnt="0"/>
      <dgm:spPr/>
    </dgm:pt>
    <dgm:pt modelId="{89781683-602B-4207-9EE5-4B13AE2354C0}" type="pres">
      <dgm:prSet presAssocID="{863B503D-5C51-4C44-908C-CD37832C63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0D6BE4-03E0-4D4E-9A61-23C460B94890}" srcId="{D6261A16-8318-4940-8A24-07F1AD3CA7E3}" destId="{F4585AFB-A1B3-4C67-A429-261356B3E94D}" srcOrd="0" destOrd="0" parTransId="{40C49C56-EAF5-43B1-9D4E-BBDA0340F4DD}" sibTransId="{612BDA94-F966-44D4-918D-8AAC36B8869B}"/>
    <dgm:cxn modelId="{62B2D0F1-5D5B-4B21-8B7B-2E972F36BF7F}" srcId="{D6261A16-8318-4940-8A24-07F1AD3CA7E3}" destId="{863B503D-5C51-4C44-908C-CD37832C634B}" srcOrd="2" destOrd="0" parTransId="{9FD0E7D2-35E2-45FE-8FBE-498E36B93138}" sibTransId="{384C6B97-A420-4B96-9E2F-A6465C98B25C}"/>
    <dgm:cxn modelId="{AF1CC1C4-AA80-45C4-AFB5-723CC7F041A8}" type="presOf" srcId="{863B503D-5C51-4C44-908C-CD37832C634B}" destId="{89781683-602B-4207-9EE5-4B13AE2354C0}" srcOrd="0" destOrd="0" presId="urn:microsoft.com/office/officeart/2005/8/layout/hList6"/>
    <dgm:cxn modelId="{676D6307-5480-43BA-BFB5-B22F204C8981}" type="presOf" srcId="{D6261A16-8318-4940-8A24-07F1AD3CA7E3}" destId="{71A868DB-04CD-489E-B097-FC717565E50B}" srcOrd="0" destOrd="0" presId="urn:microsoft.com/office/officeart/2005/8/layout/hList6"/>
    <dgm:cxn modelId="{5DCF2D0B-5C68-4E7A-B043-75A93889864E}" srcId="{D6261A16-8318-4940-8A24-07F1AD3CA7E3}" destId="{C3603674-0E95-4A82-80BF-9EED75B4D2C0}" srcOrd="1" destOrd="0" parTransId="{41352FE6-892C-43E0-9FE6-6E3DC102FCF6}" sibTransId="{20FEF3CC-1B24-4348-831A-61EDFB7C20E5}"/>
    <dgm:cxn modelId="{0D71BE07-2F6C-4B7C-AC61-6918878A8AA4}" type="presOf" srcId="{C3603674-0E95-4A82-80BF-9EED75B4D2C0}" destId="{1E2AEC52-1D30-4855-B18E-E813FE6A7F74}" srcOrd="0" destOrd="0" presId="urn:microsoft.com/office/officeart/2005/8/layout/hList6"/>
    <dgm:cxn modelId="{2EBF3DAE-E460-42C8-9FE1-A0DBCA515031}" type="presOf" srcId="{F4585AFB-A1B3-4C67-A429-261356B3E94D}" destId="{32E5ECC0-C248-4E55-8A08-6CD022DD1E88}" srcOrd="0" destOrd="0" presId="urn:microsoft.com/office/officeart/2005/8/layout/hList6"/>
    <dgm:cxn modelId="{454F0A1E-C9B5-492E-9814-33004754D921}" type="presParOf" srcId="{71A868DB-04CD-489E-B097-FC717565E50B}" destId="{32E5ECC0-C248-4E55-8A08-6CD022DD1E88}" srcOrd="0" destOrd="0" presId="urn:microsoft.com/office/officeart/2005/8/layout/hList6"/>
    <dgm:cxn modelId="{A8563A1B-907B-4E6E-9DE2-24C58B2346DE}" type="presParOf" srcId="{71A868DB-04CD-489E-B097-FC717565E50B}" destId="{A7EB76A1-1C98-4C0F-A2F6-1E702508B964}" srcOrd="1" destOrd="0" presId="urn:microsoft.com/office/officeart/2005/8/layout/hList6"/>
    <dgm:cxn modelId="{EC6D41C3-9344-449E-898E-A10A84FDB8B1}" type="presParOf" srcId="{71A868DB-04CD-489E-B097-FC717565E50B}" destId="{1E2AEC52-1D30-4855-B18E-E813FE6A7F74}" srcOrd="2" destOrd="0" presId="urn:microsoft.com/office/officeart/2005/8/layout/hList6"/>
    <dgm:cxn modelId="{5D7C383A-2330-4058-839D-4B96B9496A6C}" type="presParOf" srcId="{71A868DB-04CD-489E-B097-FC717565E50B}" destId="{C205B6CB-B2A6-4254-A54A-3E52C2E70E7A}" srcOrd="3" destOrd="0" presId="urn:microsoft.com/office/officeart/2005/8/layout/hList6"/>
    <dgm:cxn modelId="{8F685942-B6C8-45ED-8B97-B8336E4FAEA5}" type="presParOf" srcId="{71A868DB-04CD-489E-B097-FC717565E50B}" destId="{89781683-602B-4207-9EE5-4B13AE2354C0}" srcOrd="4" destOrd="0" presId="urn:microsoft.com/office/officeart/2005/8/layout/hList6"/>
  </dgm:cxnLst>
  <dgm:bg/>
  <dgm:whole>
    <a:effectLst/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D6261A16-8318-4940-8A24-07F1AD3CA7E3}" type="doc">
      <dgm:prSet loTypeId="urn:microsoft.com/office/officeart/2005/8/layout/hList6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4585AFB-A1B3-4C67-A429-261356B3E94D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ZÁKLADNÍ JEDNOTKA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0C49C56-EAF5-43B1-9D4E-BBDA0340F4DD}" type="par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612BDA94-F966-44D4-918D-8AAC36B8869B}" type="sib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C3603674-0E95-4A82-80BF-9EED75B4D2C0}">
      <dgm:prSet/>
      <dgm:spPr/>
      <dgm:t>
        <a:bodyPr/>
        <a:lstStyle/>
        <a:p>
          <a:pPr rtl="0"/>
          <a:r>
            <a:rPr lang="cs-CZ" b="1" dirty="0" smtClean="0"/>
            <a:t>VSTUPNÍ ZAŘÍZENÍ</a:t>
          </a:r>
          <a:endParaRPr lang="cs-CZ" b="1" dirty="0"/>
        </a:p>
      </dgm:t>
    </dgm:pt>
    <dgm:pt modelId="{41352FE6-892C-43E0-9FE6-6E3DC102FCF6}" type="par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20FEF3CC-1B24-4348-831A-61EDFB7C20E5}" type="sib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863B503D-5C51-4C44-908C-CD37832C634B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9FD0E7D2-35E2-45FE-8FBE-498E36B93138}" type="par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384C6B97-A420-4B96-9E2F-A6465C98B25C}" type="sib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71A868DB-04CD-489E-B097-FC717565E50B}" type="pres">
      <dgm:prSet presAssocID="{D6261A16-8318-4940-8A24-07F1AD3CA7E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E5ECC0-C248-4E55-8A08-6CD022DD1E88}" type="pres">
      <dgm:prSet presAssocID="{F4585AFB-A1B3-4C67-A429-261356B3E94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B76A1-1C98-4C0F-A2F6-1E702508B964}" type="pres">
      <dgm:prSet presAssocID="{612BDA94-F966-44D4-918D-8AAC36B8869B}" presName="sibTrans" presStyleCnt="0"/>
      <dgm:spPr/>
    </dgm:pt>
    <dgm:pt modelId="{1E2AEC52-1D30-4855-B18E-E813FE6A7F74}" type="pres">
      <dgm:prSet presAssocID="{C3603674-0E95-4A82-80BF-9EED75B4D2C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5B6CB-B2A6-4254-A54A-3E52C2E70E7A}" type="pres">
      <dgm:prSet presAssocID="{20FEF3CC-1B24-4348-831A-61EDFB7C20E5}" presName="sibTrans" presStyleCnt="0"/>
      <dgm:spPr/>
    </dgm:pt>
    <dgm:pt modelId="{89781683-602B-4207-9EE5-4B13AE2354C0}" type="pres">
      <dgm:prSet presAssocID="{863B503D-5C51-4C44-908C-CD37832C63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3DE34A-4925-4271-B32E-B00852135B61}" type="presOf" srcId="{863B503D-5C51-4C44-908C-CD37832C634B}" destId="{89781683-602B-4207-9EE5-4B13AE2354C0}" srcOrd="0" destOrd="0" presId="urn:microsoft.com/office/officeart/2005/8/layout/hList6"/>
    <dgm:cxn modelId="{4356BF05-3C94-4E31-A1E5-B66BF927CD84}" type="presOf" srcId="{F4585AFB-A1B3-4C67-A429-261356B3E94D}" destId="{32E5ECC0-C248-4E55-8A08-6CD022DD1E88}" srcOrd="0" destOrd="0" presId="urn:microsoft.com/office/officeart/2005/8/layout/hList6"/>
    <dgm:cxn modelId="{520D6BE4-03E0-4D4E-9A61-23C460B94890}" srcId="{D6261A16-8318-4940-8A24-07F1AD3CA7E3}" destId="{F4585AFB-A1B3-4C67-A429-261356B3E94D}" srcOrd="0" destOrd="0" parTransId="{40C49C56-EAF5-43B1-9D4E-BBDA0340F4DD}" sibTransId="{612BDA94-F966-44D4-918D-8AAC36B8869B}"/>
    <dgm:cxn modelId="{62B2D0F1-5D5B-4B21-8B7B-2E972F36BF7F}" srcId="{D6261A16-8318-4940-8A24-07F1AD3CA7E3}" destId="{863B503D-5C51-4C44-908C-CD37832C634B}" srcOrd="2" destOrd="0" parTransId="{9FD0E7D2-35E2-45FE-8FBE-498E36B93138}" sibTransId="{384C6B97-A420-4B96-9E2F-A6465C98B25C}"/>
    <dgm:cxn modelId="{E7AA1C83-FDAD-4D8A-BE16-F5707CC66AEB}" type="presOf" srcId="{C3603674-0E95-4A82-80BF-9EED75B4D2C0}" destId="{1E2AEC52-1D30-4855-B18E-E813FE6A7F74}" srcOrd="0" destOrd="0" presId="urn:microsoft.com/office/officeart/2005/8/layout/hList6"/>
    <dgm:cxn modelId="{58D17533-13D2-46A8-8539-73AF53251854}" type="presOf" srcId="{D6261A16-8318-4940-8A24-07F1AD3CA7E3}" destId="{71A868DB-04CD-489E-B097-FC717565E50B}" srcOrd="0" destOrd="0" presId="urn:microsoft.com/office/officeart/2005/8/layout/hList6"/>
    <dgm:cxn modelId="{5DCF2D0B-5C68-4E7A-B043-75A93889864E}" srcId="{D6261A16-8318-4940-8A24-07F1AD3CA7E3}" destId="{C3603674-0E95-4A82-80BF-9EED75B4D2C0}" srcOrd="1" destOrd="0" parTransId="{41352FE6-892C-43E0-9FE6-6E3DC102FCF6}" sibTransId="{20FEF3CC-1B24-4348-831A-61EDFB7C20E5}"/>
    <dgm:cxn modelId="{6696737C-2A15-4F94-87BE-E67C2CFB7A22}" type="presParOf" srcId="{71A868DB-04CD-489E-B097-FC717565E50B}" destId="{32E5ECC0-C248-4E55-8A08-6CD022DD1E88}" srcOrd="0" destOrd="0" presId="urn:microsoft.com/office/officeart/2005/8/layout/hList6"/>
    <dgm:cxn modelId="{489D3A47-0360-42D3-A5C3-5F4B171A7F4F}" type="presParOf" srcId="{71A868DB-04CD-489E-B097-FC717565E50B}" destId="{A7EB76A1-1C98-4C0F-A2F6-1E702508B964}" srcOrd="1" destOrd="0" presId="urn:microsoft.com/office/officeart/2005/8/layout/hList6"/>
    <dgm:cxn modelId="{868155EE-C0B2-4E23-A707-BDED18AE8F88}" type="presParOf" srcId="{71A868DB-04CD-489E-B097-FC717565E50B}" destId="{1E2AEC52-1D30-4855-B18E-E813FE6A7F74}" srcOrd="2" destOrd="0" presId="urn:microsoft.com/office/officeart/2005/8/layout/hList6"/>
    <dgm:cxn modelId="{2E040A9F-0869-4FED-8DC3-D9EDAF4A68F1}" type="presParOf" srcId="{71A868DB-04CD-489E-B097-FC717565E50B}" destId="{C205B6CB-B2A6-4254-A54A-3E52C2E70E7A}" srcOrd="3" destOrd="0" presId="urn:microsoft.com/office/officeart/2005/8/layout/hList6"/>
    <dgm:cxn modelId="{BB870105-3DC0-4269-B638-DBA7F8DFC684}" type="presParOf" srcId="{71A868DB-04CD-489E-B097-FC717565E50B}" destId="{89781683-602B-4207-9EE5-4B13AE2354C0}" srcOrd="4" destOrd="0" presId="urn:microsoft.com/office/officeart/2005/8/layout/hList6"/>
  </dgm:cxnLst>
  <dgm:bg/>
  <dgm:whole>
    <a:effectLst/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D6261A16-8318-4940-8A24-07F1AD3CA7E3}" type="doc">
      <dgm:prSet loTypeId="urn:microsoft.com/office/officeart/2005/8/layout/hList6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4585AFB-A1B3-4C67-A429-261356B3E94D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ZÁKLADNÍ JEDNOTKA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0C49C56-EAF5-43B1-9D4E-BBDA0340F4DD}" type="par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612BDA94-F966-44D4-918D-8AAC36B8869B}" type="sib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C3603674-0E95-4A82-80BF-9EED75B4D2C0}">
      <dgm:prSet/>
      <dgm:spPr/>
      <dgm:t>
        <a:bodyPr/>
        <a:lstStyle/>
        <a:p>
          <a:pPr rtl="0"/>
          <a:r>
            <a:rPr lang="cs-CZ" b="1" dirty="0" smtClean="0"/>
            <a:t>VSTUPNÍ ZAŘÍZENÍ</a:t>
          </a:r>
          <a:endParaRPr lang="cs-CZ" b="1" dirty="0"/>
        </a:p>
      </dgm:t>
    </dgm:pt>
    <dgm:pt modelId="{41352FE6-892C-43E0-9FE6-6E3DC102FCF6}" type="par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20FEF3CC-1B24-4348-831A-61EDFB7C20E5}" type="sib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863B503D-5C51-4C44-908C-CD37832C634B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9FD0E7D2-35E2-45FE-8FBE-498E36B93138}" type="par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384C6B97-A420-4B96-9E2F-A6465C98B25C}" type="sib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71A868DB-04CD-489E-B097-FC717565E50B}" type="pres">
      <dgm:prSet presAssocID="{D6261A16-8318-4940-8A24-07F1AD3CA7E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E5ECC0-C248-4E55-8A08-6CD022DD1E88}" type="pres">
      <dgm:prSet presAssocID="{F4585AFB-A1B3-4C67-A429-261356B3E94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B76A1-1C98-4C0F-A2F6-1E702508B964}" type="pres">
      <dgm:prSet presAssocID="{612BDA94-F966-44D4-918D-8AAC36B8869B}" presName="sibTrans" presStyleCnt="0"/>
      <dgm:spPr/>
    </dgm:pt>
    <dgm:pt modelId="{1E2AEC52-1D30-4855-B18E-E813FE6A7F74}" type="pres">
      <dgm:prSet presAssocID="{C3603674-0E95-4A82-80BF-9EED75B4D2C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5B6CB-B2A6-4254-A54A-3E52C2E70E7A}" type="pres">
      <dgm:prSet presAssocID="{20FEF3CC-1B24-4348-831A-61EDFB7C20E5}" presName="sibTrans" presStyleCnt="0"/>
      <dgm:spPr/>
    </dgm:pt>
    <dgm:pt modelId="{89781683-602B-4207-9EE5-4B13AE2354C0}" type="pres">
      <dgm:prSet presAssocID="{863B503D-5C51-4C44-908C-CD37832C63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C5361B-3033-422B-8F16-168FE7631070}" type="presOf" srcId="{863B503D-5C51-4C44-908C-CD37832C634B}" destId="{89781683-602B-4207-9EE5-4B13AE2354C0}" srcOrd="0" destOrd="0" presId="urn:microsoft.com/office/officeart/2005/8/layout/hList6"/>
    <dgm:cxn modelId="{520D6BE4-03E0-4D4E-9A61-23C460B94890}" srcId="{D6261A16-8318-4940-8A24-07F1AD3CA7E3}" destId="{F4585AFB-A1B3-4C67-A429-261356B3E94D}" srcOrd="0" destOrd="0" parTransId="{40C49C56-EAF5-43B1-9D4E-BBDA0340F4DD}" sibTransId="{612BDA94-F966-44D4-918D-8AAC36B8869B}"/>
    <dgm:cxn modelId="{B7358371-217A-4AC5-B5E7-EB260460C81A}" type="presOf" srcId="{C3603674-0E95-4A82-80BF-9EED75B4D2C0}" destId="{1E2AEC52-1D30-4855-B18E-E813FE6A7F74}" srcOrd="0" destOrd="0" presId="urn:microsoft.com/office/officeart/2005/8/layout/hList6"/>
    <dgm:cxn modelId="{5DCF2D0B-5C68-4E7A-B043-75A93889864E}" srcId="{D6261A16-8318-4940-8A24-07F1AD3CA7E3}" destId="{C3603674-0E95-4A82-80BF-9EED75B4D2C0}" srcOrd="1" destOrd="0" parTransId="{41352FE6-892C-43E0-9FE6-6E3DC102FCF6}" sibTransId="{20FEF3CC-1B24-4348-831A-61EDFB7C20E5}"/>
    <dgm:cxn modelId="{62B2D0F1-5D5B-4B21-8B7B-2E972F36BF7F}" srcId="{D6261A16-8318-4940-8A24-07F1AD3CA7E3}" destId="{863B503D-5C51-4C44-908C-CD37832C634B}" srcOrd="2" destOrd="0" parTransId="{9FD0E7D2-35E2-45FE-8FBE-498E36B93138}" sibTransId="{384C6B97-A420-4B96-9E2F-A6465C98B25C}"/>
    <dgm:cxn modelId="{A31047AC-9AFA-4CB8-B09B-0E3E99C55BEF}" type="presOf" srcId="{F4585AFB-A1B3-4C67-A429-261356B3E94D}" destId="{32E5ECC0-C248-4E55-8A08-6CD022DD1E88}" srcOrd="0" destOrd="0" presId="urn:microsoft.com/office/officeart/2005/8/layout/hList6"/>
    <dgm:cxn modelId="{7EA89F68-DCD5-401B-9AB1-3CD59713D308}" type="presOf" srcId="{D6261A16-8318-4940-8A24-07F1AD3CA7E3}" destId="{71A868DB-04CD-489E-B097-FC717565E50B}" srcOrd="0" destOrd="0" presId="urn:microsoft.com/office/officeart/2005/8/layout/hList6"/>
    <dgm:cxn modelId="{1F01EE3C-2B9E-41CA-B2C3-C970C7016EDE}" type="presParOf" srcId="{71A868DB-04CD-489E-B097-FC717565E50B}" destId="{32E5ECC0-C248-4E55-8A08-6CD022DD1E88}" srcOrd="0" destOrd="0" presId="urn:microsoft.com/office/officeart/2005/8/layout/hList6"/>
    <dgm:cxn modelId="{DA9442F2-7DDF-4274-8DCE-3296F8FBA077}" type="presParOf" srcId="{71A868DB-04CD-489E-B097-FC717565E50B}" destId="{A7EB76A1-1C98-4C0F-A2F6-1E702508B964}" srcOrd="1" destOrd="0" presId="urn:microsoft.com/office/officeart/2005/8/layout/hList6"/>
    <dgm:cxn modelId="{907D6ACE-3106-494A-AC01-332BCA573CBF}" type="presParOf" srcId="{71A868DB-04CD-489E-B097-FC717565E50B}" destId="{1E2AEC52-1D30-4855-B18E-E813FE6A7F74}" srcOrd="2" destOrd="0" presId="urn:microsoft.com/office/officeart/2005/8/layout/hList6"/>
    <dgm:cxn modelId="{C8C2FC5D-2D84-4E41-8885-67918EBDE402}" type="presParOf" srcId="{71A868DB-04CD-489E-B097-FC717565E50B}" destId="{C205B6CB-B2A6-4254-A54A-3E52C2E70E7A}" srcOrd="3" destOrd="0" presId="urn:microsoft.com/office/officeart/2005/8/layout/hList6"/>
    <dgm:cxn modelId="{2D7602C3-1BF8-4EEB-ACBD-DE3C68449C00}" type="presParOf" srcId="{71A868DB-04CD-489E-B097-FC717565E50B}" destId="{89781683-602B-4207-9EE5-4B13AE2354C0}" srcOrd="4" destOrd="0" presId="urn:microsoft.com/office/officeart/2005/8/layout/hList6"/>
  </dgm:cxnLst>
  <dgm:bg/>
  <dgm:whole>
    <a:effectLst/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D6261A16-8318-4940-8A24-07F1AD3CA7E3}" type="doc">
      <dgm:prSet loTypeId="urn:microsoft.com/office/officeart/2005/8/layout/hList6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4585AFB-A1B3-4C67-A429-261356B3E94D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ZÁKLADNÍ JEDNOTKA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0C49C56-EAF5-43B1-9D4E-BBDA0340F4DD}" type="par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612BDA94-F966-44D4-918D-8AAC36B8869B}" type="sib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C3603674-0E95-4A82-80BF-9EED75B4D2C0}">
      <dgm:prSet/>
      <dgm:spPr/>
      <dgm:t>
        <a:bodyPr/>
        <a:lstStyle/>
        <a:p>
          <a:pPr rtl="0"/>
          <a:r>
            <a:rPr lang="cs-CZ" b="1" dirty="0" smtClean="0"/>
            <a:t>VSTUPNÍ ZAŘÍZENÍ</a:t>
          </a:r>
          <a:endParaRPr lang="cs-CZ" b="1" dirty="0"/>
        </a:p>
      </dgm:t>
    </dgm:pt>
    <dgm:pt modelId="{41352FE6-892C-43E0-9FE6-6E3DC102FCF6}" type="par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20FEF3CC-1B24-4348-831A-61EDFB7C20E5}" type="sib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863B503D-5C51-4C44-908C-CD37832C634B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9FD0E7D2-35E2-45FE-8FBE-498E36B93138}" type="par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384C6B97-A420-4B96-9E2F-A6465C98B25C}" type="sib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71A868DB-04CD-489E-B097-FC717565E50B}" type="pres">
      <dgm:prSet presAssocID="{D6261A16-8318-4940-8A24-07F1AD3CA7E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E5ECC0-C248-4E55-8A08-6CD022DD1E88}" type="pres">
      <dgm:prSet presAssocID="{F4585AFB-A1B3-4C67-A429-261356B3E94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B76A1-1C98-4C0F-A2F6-1E702508B964}" type="pres">
      <dgm:prSet presAssocID="{612BDA94-F966-44D4-918D-8AAC36B8869B}" presName="sibTrans" presStyleCnt="0"/>
      <dgm:spPr/>
    </dgm:pt>
    <dgm:pt modelId="{1E2AEC52-1D30-4855-B18E-E813FE6A7F74}" type="pres">
      <dgm:prSet presAssocID="{C3603674-0E95-4A82-80BF-9EED75B4D2C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5B6CB-B2A6-4254-A54A-3E52C2E70E7A}" type="pres">
      <dgm:prSet presAssocID="{20FEF3CC-1B24-4348-831A-61EDFB7C20E5}" presName="sibTrans" presStyleCnt="0"/>
      <dgm:spPr/>
    </dgm:pt>
    <dgm:pt modelId="{89781683-602B-4207-9EE5-4B13AE2354C0}" type="pres">
      <dgm:prSet presAssocID="{863B503D-5C51-4C44-908C-CD37832C63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0D6BE4-03E0-4D4E-9A61-23C460B94890}" srcId="{D6261A16-8318-4940-8A24-07F1AD3CA7E3}" destId="{F4585AFB-A1B3-4C67-A429-261356B3E94D}" srcOrd="0" destOrd="0" parTransId="{40C49C56-EAF5-43B1-9D4E-BBDA0340F4DD}" sibTransId="{612BDA94-F966-44D4-918D-8AAC36B8869B}"/>
    <dgm:cxn modelId="{5DCF2D0B-5C68-4E7A-B043-75A93889864E}" srcId="{D6261A16-8318-4940-8A24-07F1AD3CA7E3}" destId="{C3603674-0E95-4A82-80BF-9EED75B4D2C0}" srcOrd="1" destOrd="0" parTransId="{41352FE6-892C-43E0-9FE6-6E3DC102FCF6}" sibTransId="{20FEF3CC-1B24-4348-831A-61EDFB7C20E5}"/>
    <dgm:cxn modelId="{67430357-6904-4FD0-95B9-89D104C7FA36}" type="presOf" srcId="{F4585AFB-A1B3-4C67-A429-261356B3E94D}" destId="{32E5ECC0-C248-4E55-8A08-6CD022DD1E88}" srcOrd="0" destOrd="0" presId="urn:microsoft.com/office/officeart/2005/8/layout/hList6"/>
    <dgm:cxn modelId="{62B2D0F1-5D5B-4B21-8B7B-2E972F36BF7F}" srcId="{D6261A16-8318-4940-8A24-07F1AD3CA7E3}" destId="{863B503D-5C51-4C44-908C-CD37832C634B}" srcOrd="2" destOrd="0" parTransId="{9FD0E7D2-35E2-45FE-8FBE-498E36B93138}" sibTransId="{384C6B97-A420-4B96-9E2F-A6465C98B25C}"/>
    <dgm:cxn modelId="{6D92969C-3C23-48DA-914F-4BDA0F99E804}" type="presOf" srcId="{863B503D-5C51-4C44-908C-CD37832C634B}" destId="{89781683-602B-4207-9EE5-4B13AE2354C0}" srcOrd="0" destOrd="0" presId="urn:microsoft.com/office/officeart/2005/8/layout/hList6"/>
    <dgm:cxn modelId="{F163C539-F482-4D45-8855-97007E6B4659}" type="presOf" srcId="{C3603674-0E95-4A82-80BF-9EED75B4D2C0}" destId="{1E2AEC52-1D30-4855-B18E-E813FE6A7F74}" srcOrd="0" destOrd="0" presId="urn:microsoft.com/office/officeart/2005/8/layout/hList6"/>
    <dgm:cxn modelId="{9B028C40-9B45-407D-A467-0DDFFDB9150E}" type="presOf" srcId="{D6261A16-8318-4940-8A24-07F1AD3CA7E3}" destId="{71A868DB-04CD-489E-B097-FC717565E50B}" srcOrd="0" destOrd="0" presId="urn:microsoft.com/office/officeart/2005/8/layout/hList6"/>
    <dgm:cxn modelId="{27D2EF8B-2878-4760-A1A7-D76A366ABD16}" type="presParOf" srcId="{71A868DB-04CD-489E-B097-FC717565E50B}" destId="{32E5ECC0-C248-4E55-8A08-6CD022DD1E88}" srcOrd="0" destOrd="0" presId="urn:microsoft.com/office/officeart/2005/8/layout/hList6"/>
    <dgm:cxn modelId="{54F8E161-D22D-4B91-B7C9-C1D2881EC758}" type="presParOf" srcId="{71A868DB-04CD-489E-B097-FC717565E50B}" destId="{A7EB76A1-1C98-4C0F-A2F6-1E702508B964}" srcOrd="1" destOrd="0" presId="urn:microsoft.com/office/officeart/2005/8/layout/hList6"/>
    <dgm:cxn modelId="{798D0F93-02AC-4C7E-A199-FE27D024DF42}" type="presParOf" srcId="{71A868DB-04CD-489E-B097-FC717565E50B}" destId="{1E2AEC52-1D30-4855-B18E-E813FE6A7F74}" srcOrd="2" destOrd="0" presId="urn:microsoft.com/office/officeart/2005/8/layout/hList6"/>
    <dgm:cxn modelId="{061D2E48-764F-45AE-89B0-D1BF7ECF8460}" type="presParOf" srcId="{71A868DB-04CD-489E-B097-FC717565E50B}" destId="{C205B6CB-B2A6-4254-A54A-3E52C2E70E7A}" srcOrd="3" destOrd="0" presId="urn:microsoft.com/office/officeart/2005/8/layout/hList6"/>
    <dgm:cxn modelId="{E8279CA4-A4F2-4738-979B-1E43014E98BD}" type="presParOf" srcId="{71A868DB-04CD-489E-B097-FC717565E50B}" destId="{89781683-602B-4207-9EE5-4B13AE2354C0}" srcOrd="4" destOrd="0" presId="urn:microsoft.com/office/officeart/2005/8/layout/hList6"/>
  </dgm:cxnLst>
  <dgm:bg/>
  <dgm:whole>
    <a:effectLst/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D6261A16-8318-4940-8A24-07F1AD3CA7E3}" type="doc">
      <dgm:prSet loTypeId="urn:microsoft.com/office/officeart/2005/8/layout/hList6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4585AFB-A1B3-4C67-A429-261356B3E94D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ZÁKLADNÍ JEDNOTKA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0C49C56-EAF5-43B1-9D4E-BBDA0340F4DD}" type="par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612BDA94-F966-44D4-918D-8AAC36B8869B}" type="sib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C3603674-0E95-4A82-80BF-9EED75B4D2C0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1352FE6-892C-43E0-9FE6-6E3DC102FCF6}" type="par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20FEF3CC-1B24-4348-831A-61EDFB7C20E5}" type="sib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863B503D-5C51-4C44-908C-CD37832C634B}">
      <dgm:prSet/>
      <dgm:spPr/>
      <dgm:t>
        <a:bodyPr/>
        <a:lstStyle/>
        <a:p>
          <a:pPr rtl="0"/>
          <a:r>
            <a:rPr lang="cs-CZ" b="1" dirty="0" smtClean="0"/>
            <a:t>VÝSTUPNÍ ZAŘÍZENÍ</a:t>
          </a:r>
          <a:endParaRPr lang="cs-CZ" b="1" dirty="0"/>
        </a:p>
      </dgm:t>
    </dgm:pt>
    <dgm:pt modelId="{9FD0E7D2-35E2-45FE-8FBE-498E36B93138}" type="par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384C6B97-A420-4B96-9E2F-A6465C98B25C}" type="sib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71A868DB-04CD-489E-B097-FC717565E50B}" type="pres">
      <dgm:prSet presAssocID="{D6261A16-8318-4940-8A24-07F1AD3CA7E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E5ECC0-C248-4E55-8A08-6CD022DD1E88}" type="pres">
      <dgm:prSet presAssocID="{F4585AFB-A1B3-4C67-A429-261356B3E94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B76A1-1C98-4C0F-A2F6-1E702508B964}" type="pres">
      <dgm:prSet presAssocID="{612BDA94-F966-44D4-918D-8AAC36B8869B}" presName="sibTrans" presStyleCnt="0"/>
      <dgm:spPr/>
    </dgm:pt>
    <dgm:pt modelId="{1E2AEC52-1D30-4855-B18E-E813FE6A7F74}" type="pres">
      <dgm:prSet presAssocID="{C3603674-0E95-4A82-80BF-9EED75B4D2C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5B6CB-B2A6-4254-A54A-3E52C2E70E7A}" type="pres">
      <dgm:prSet presAssocID="{20FEF3CC-1B24-4348-831A-61EDFB7C20E5}" presName="sibTrans" presStyleCnt="0"/>
      <dgm:spPr/>
    </dgm:pt>
    <dgm:pt modelId="{89781683-602B-4207-9EE5-4B13AE2354C0}" type="pres">
      <dgm:prSet presAssocID="{863B503D-5C51-4C44-908C-CD37832C63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F554DE-898C-4C37-9E5F-E727558B93BD}" type="presOf" srcId="{D6261A16-8318-4940-8A24-07F1AD3CA7E3}" destId="{71A868DB-04CD-489E-B097-FC717565E50B}" srcOrd="0" destOrd="0" presId="urn:microsoft.com/office/officeart/2005/8/layout/hList6"/>
    <dgm:cxn modelId="{11563BF8-6EC8-4B55-B197-37DCB35433D1}" type="presOf" srcId="{F4585AFB-A1B3-4C67-A429-261356B3E94D}" destId="{32E5ECC0-C248-4E55-8A08-6CD022DD1E88}" srcOrd="0" destOrd="0" presId="urn:microsoft.com/office/officeart/2005/8/layout/hList6"/>
    <dgm:cxn modelId="{62B2D0F1-5D5B-4B21-8B7B-2E972F36BF7F}" srcId="{D6261A16-8318-4940-8A24-07F1AD3CA7E3}" destId="{863B503D-5C51-4C44-908C-CD37832C634B}" srcOrd="2" destOrd="0" parTransId="{9FD0E7D2-35E2-45FE-8FBE-498E36B93138}" sibTransId="{384C6B97-A420-4B96-9E2F-A6465C98B25C}"/>
    <dgm:cxn modelId="{520D6BE4-03E0-4D4E-9A61-23C460B94890}" srcId="{D6261A16-8318-4940-8A24-07F1AD3CA7E3}" destId="{F4585AFB-A1B3-4C67-A429-261356B3E94D}" srcOrd="0" destOrd="0" parTransId="{40C49C56-EAF5-43B1-9D4E-BBDA0340F4DD}" sibTransId="{612BDA94-F966-44D4-918D-8AAC36B8869B}"/>
    <dgm:cxn modelId="{44D94BB4-438A-437C-A754-D618D6601058}" type="presOf" srcId="{863B503D-5C51-4C44-908C-CD37832C634B}" destId="{89781683-602B-4207-9EE5-4B13AE2354C0}" srcOrd="0" destOrd="0" presId="urn:microsoft.com/office/officeart/2005/8/layout/hList6"/>
    <dgm:cxn modelId="{CEC787A8-461E-4C3F-B7FC-0208DA7AF8D8}" type="presOf" srcId="{C3603674-0E95-4A82-80BF-9EED75B4D2C0}" destId="{1E2AEC52-1D30-4855-B18E-E813FE6A7F74}" srcOrd="0" destOrd="0" presId="urn:microsoft.com/office/officeart/2005/8/layout/hList6"/>
    <dgm:cxn modelId="{5DCF2D0B-5C68-4E7A-B043-75A93889864E}" srcId="{D6261A16-8318-4940-8A24-07F1AD3CA7E3}" destId="{C3603674-0E95-4A82-80BF-9EED75B4D2C0}" srcOrd="1" destOrd="0" parTransId="{41352FE6-892C-43E0-9FE6-6E3DC102FCF6}" sibTransId="{20FEF3CC-1B24-4348-831A-61EDFB7C20E5}"/>
    <dgm:cxn modelId="{69B37626-A753-435A-B939-87B714CA7BDD}" type="presParOf" srcId="{71A868DB-04CD-489E-B097-FC717565E50B}" destId="{32E5ECC0-C248-4E55-8A08-6CD022DD1E88}" srcOrd="0" destOrd="0" presId="urn:microsoft.com/office/officeart/2005/8/layout/hList6"/>
    <dgm:cxn modelId="{8278B50A-FEBA-42CC-895B-7258CFEB4074}" type="presParOf" srcId="{71A868DB-04CD-489E-B097-FC717565E50B}" destId="{A7EB76A1-1C98-4C0F-A2F6-1E702508B964}" srcOrd="1" destOrd="0" presId="urn:microsoft.com/office/officeart/2005/8/layout/hList6"/>
    <dgm:cxn modelId="{6C684F9B-FEEA-44E5-9C27-5F3BCC90D910}" type="presParOf" srcId="{71A868DB-04CD-489E-B097-FC717565E50B}" destId="{1E2AEC52-1D30-4855-B18E-E813FE6A7F74}" srcOrd="2" destOrd="0" presId="urn:microsoft.com/office/officeart/2005/8/layout/hList6"/>
    <dgm:cxn modelId="{E9BFED19-194D-4415-870B-B98A153AF28D}" type="presParOf" srcId="{71A868DB-04CD-489E-B097-FC717565E50B}" destId="{C205B6CB-B2A6-4254-A54A-3E52C2E70E7A}" srcOrd="3" destOrd="0" presId="urn:microsoft.com/office/officeart/2005/8/layout/hList6"/>
    <dgm:cxn modelId="{FAA347F3-ACB9-4A24-9F27-076ACDA8F799}" type="presParOf" srcId="{71A868DB-04CD-489E-B097-FC717565E50B}" destId="{89781683-602B-4207-9EE5-4B13AE2354C0}" srcOrd="4" destOrd="0" presId="urn:microsoft.com/office/officeart/2005/8/layout/hList6"/>
  </dgm:cxnLst>
  <dgm:bg/>
  <dgm:whole>
    <a:effectLst/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D6261A16-8318-4940-8A24-07F1AD3CA7E3}" type="doc">
      <dgm:prSet loTypeId="urn:microsoft.com/office/officeart/2005/8/layout/hList6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cs-CZ"/>
        </a:p>
      </dgm:t>
    </dgm:pt>
    <dgm:pt modelId="{F4585AFB-A1B3-4C67-A429-261356B3E94D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ZÁKLADNÍ JEDNOTKA</a:t>
          </a:r>
          <a:endParaRPr lang="cs-CZ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0C49C56-EAF5-43B1-9D4E-BBDA0340F4DD}" type="par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612BDA94-F966-44D4-918D-8AAC36B8869B}" type="sibTrans" cxnId="{520D6BE4-03E0-4D4E-9A61-23C460B94890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C3603674-0E95-4A82-80BF-9EED75B4D2C0}">
      <dgm:prSet/>
      <dgm:spPr/>
      <dgm:t>
        <a:bodyPr/>
        <a:lstStyle/>
        <a:p>
          <a:pPr rtl="0"/>
          <a:r>
            <a:rPr lang="cs-CZ" b="1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b="1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41352FE6-892C-43E0-9FE6-6E3DC102FCF6}" type="par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20FEF3CC-1B24-4348-831A-61EDFB7C20E5}" type="sibTrans" cxnId="{5DCF2D0B-5C68-4E7A-B043-75A93889864E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863B503D-5C51-4C44-908C-CD37832C634B}">
      <dgm:prSet/>
      <dgm:spPr/>
      <dgm:t>
        <a:bodyPr/>
        <a:lstStyle/>
        <a:p>
          <a:pPr rtl="0"/>
          <a:r>
            <a:rPr lang="cs-CZ" b="1" dirty="0" smtClean="0"/>
            <a:t>VÝSTUPNÍ ZAŘÍZENÍ</a:t>
          </a:r>
          <a:endParaRPr lang="cs-CZ" b="1" dirty="0"/>
        </a:p>
      </dgm:t>
    </dgm:pt>
    <dgm:pt modelId="{9FD0E7D2-35E2-45FE-8FBE-498E36B93138}" type="par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384C6B97-A420-4B96-9E2F-A6465C98B25C}" type="sibTrans" cxnId="{62B2D0F1-5D5B-4B21-8B7B-2E972F36BF7F}">
      <dgm:prSet/>
      <dgm:spPr/>
      <dgm:t>
        <a:bodyPr/>
        <a:lstStyle/>
        <a:p>
          <a:endParaRPr lang="cs-CZ">
            <a:effectLst>
              <a:glow rad="101600">
                <a:schemeClr val="accent5">
                  <a:satMod val="175000"/>
                  <a:alpha val="40000"/>
                </a:schemeClr>
              </a:glow>
            </a:effectLst>
          </a:endParaRPr>
        </a:p>
      </dgm:t>
    </dgm:pt>
    <dgm:pt modelId="{71A868DB-04CD-489E-B097-FC717565E50B}" type="pres">
      <dgm:prSet presAssocID="{D6261A16-8318-4940-8A24-07F1AD3CA7E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E5ECC0-C248-4E55-8A08-6CD022DD1E88}" type="pres">
      <dgm:prSet presAssocID="{F4585AFB-A1B3-4C67-A429-261356B3E94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EB76A1-1C98-4C0F-A2F6-1E702508B964}" type="pres">
      <dgm:prSet presAssocID="{612BDA94-F966-44D4-918D-8AAC36B8869B}" presName="sibTrans" presStyleCnt="0"/>
      <dgm:spPr/>
    </dgm:pt>
    <dgm:pt modelId="{1E2AEC52-1D30-4855-B18E-E813FE6A7F74}" type="pres">
      <dgm:prSet presAssocID="{C3603674-0E95-4A82-80BF-9EED75B4D2C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5B6CB-B2A6-4254-A54A-3E52C2E70E7A}" type="pres">
      <dgm:prSet presAssocID="{20FEF3CC-1B24-4348-831A-61EDFB7C20E5}" presName="sibTrans" presStyleCnt="0"/>
      <dgm:spPr/>
    </dgm:pt>
    <dgm:pt modelId="{89781683-602B-4207-9EE5-4B13AE2354C0}" type="pres">
      <dgm:prSet presAssocID="{863B503D-5C51-4C44-908C-CD37832C634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2CDC6E-57F4-4C0C-A32B-6D2035854723}" type="presOf" srcId="{D6261A16-8318-4940-8A24-07F1AD3CA7E3}" destId="{71A868DB-04CD-489E-B097-FC717565E50B}" srcOrd="0" destOrd="0" presId="urn:microsoft.com/office/officeart/2005/8/layout/hList6"/>
    <dgm:cxn modelId="{520D6BE4-03E0-4D4E-9A61-23C460B94890}" srcId="{D6261A16-8318-4940-8A24-07F1AD3CA7E3}" destId="{F4585AFB-A1B3-4C67-A429-261356B3E94D}" srcOrd="0" destOrd="0" parTransId="{40C49C56-EAF5-43B1-9D4E-BBDA0340F4DD}" sibTransId="{612BDA94-F966-44D4-918D-8AAC36B8869B}"/>
    <dgm:cxn modelId="{62B2D0F1-5D5B-4B21-8B7B-2E972F36BF7F}" srcId="{D6261A16-8318-4940-8A24-07F1AD3CA7E3}" destId="{863B503D-5C51-4C44-908C-CD37832C634B}" srcOrd="2" destOrd="0" parTransId="{9FD0E7D2-35E2-45FE-8FBE-498E36B93138}" sibTransId="{384C6B97-A420-4B96-9E2F-A6465C98B25C}"/>
    <dgm:cxn modelId="{0B2A4CA4-23EA-44FF-B41C-3AAE94DDA932}" type="presOf" srcId="{C3603674-0E95-4A82-80BF-9EED75B4D2C0}" destId="{1E2AEC52-1D30-4855-B18E-E813FE6A7F74}" srcOrd="0" destOrd="0" presId="urn:microsoft.com/office/officeart/2005/8/layout/hList6"/>
    <dgm:cxn modelId="{60A30E3A-D7C8-407F-9928-0E83E8D26FCA}" type="presOf" srcId="{F4585AFB-A1B3-4C67-A429-261356B3E94D}" destId="{32E5ECC0-C248-4E55-8A08-6CD022DD1E88}" srcOrd="0" destOrd="0" presId="urn:microsoft.com/office/officeart/2005/8/layout/hList6"/>
    <dgm:cxn modelId="{5DCF2D0B-5C68-4E7A-B043-75A93889864E}" srcId="{D6261A16-8318-4940-8A24-07F1AD3CA7E3}" destId="{C3603674-0E95-4A82-80BF-9EED75B4D2C0}" srcOrd="1" destOrd="0" parTransId="{41352FE6-892C-43E0-9FE6-6E3DC102FCF6}" sibTransId="{20FEF3CC-1B24-4348-831A-61EDFB7C20E5}"/>
    <dgm:cxn modelId="{29B2636D-3D28-475D-A57E-BDA53B1F2A64}" type="presOf" srcId="{863B503D-5C51-4C44-908C-CD37832C634B}" destId="{89781683-602B-4207-9EE5-4B13AE2354C0}" srcOrd="0" destOrd="0" presId="urn:microsoft.com/office/officeart/2005/8/layout/hList6"/>
    <dgm:cxn modelId="{D0CBE63B-5FD0-496C-A8E4-417779366E91}" type="presParOf" srcId="{71A868DB-04CD-489E-B097-FC717565E50B}" destId="{32E5ECC0-C248-4E55-8A08-6CD022DD1E88}" srcOrd="0" destOrd="0" presId="urn:microsoft.com/office/officeart/2005/8/layout/hList6"/>
    <dgm:cxn modelId="{A0BFC08D-FEEA-49C5-B23B-E3488A87D974}" type="presParOf" srcId="{71A868DB-04CD-489E-B097-FC717565E50B}" destId="{A7EB76A1-1C98-4C0F-A2F6-1E702508B964}" srcOrd="1" destOrd="0" presId="urn:microsoft.com/office/officeart/2005/8/layout/hList6"/>
    <dgm:cxn modelId="{8A0D09F0-3E63-4D6F-8DE9-8462007A5B94}" type="presParOf" srcId="{71A868DB-04CD-489E-B097-FC717565E50B}" destId="{1E2AEC52-1D30-4855-B18E-E813FE6A7F74}" srcOrd="2" destOrd="0" presId="urn:microsoft.com/office/officeart/2005/8/layout/hList6"/>
    <dgm:cxn modelId="{31A8B1B2-DB9E-4C02-A153-80378850D1D8}" type="presParOf" srcId="{71A868DB-04CD-489E-B097-FC717565E50B}" destId="{C205B6CB-B2A6-4254-A54A-3E52C2E70E7A}" srcOrd="3" destOrd="0" presId="urn:microsoft.com/office/officeart/2005/8/layout/hList6"/>
    <dgm:cxn modelId="{BBF0622E-890F-4EE9-8BCA-268E72764AB6}" type="presParOf" srcId="{71A868DB-04CD-489E-B097-FC717565E50B}" destId="{89781683-602B-4207-9EE5-4B13AE2354C0}" srcOrd="4" destOrd="0" presId="urn:microsoft.com/office/officeart/2005/8/layout/hList6"/>
  </dgm:cxnLst>
  <dgm:bg/>
  <dgm:whole>
    <a:effectLst/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5ECC0-C248-4E55-8A08-6CD022DD1E88}">
      <dsp:nvSpPr>
        <dsp:cNvPr id="0" name=""/>
        <dsp:cNvSpPr/>
      </dsp:nvSpPr>
      <dsp:spPr>
        <a:xfrm rot="16200000">
          <a:off x="359577" y="-358817"/>
          <a:ext cx="1258059" cy="1975694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0" rIns="171648" bIns="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ZÁKLADNÍ JEDNOTKA</a:t>
          </a:r>
          <a:endParaRPr lang="cs-CZ" sz="27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760" y="251612"/>
        <a:ext cx="1975694" cy="754835"/>
      </dsp:txXfrm>
    </dsp:sp>
    <dsp:sp modelId="{1E2AEC52-1D30-4855-B18E-E813FE6A7F74}">
      <dsp:nvSpPr>
        <dsp:cNvPr id="0" name=""/>
        <dsp:cNvSpPr/>
      </dsp:nvSpPr>
      <dsp:spPr>
        <a:xfrm rot="16200000">
          <a:off x="2483448" y="-358817"/>
          <a:ext cx="1258059" cy="1975694"/>
        </a:xfrm>
        <a:prstGeom prst="flowChartManualOperation">
          <a:avLst/>
        </a:prstGeom>
        <a:gradFill rotWithShape="0">
          <a:gsLst>
            <a:gs pos="0">
              <a:schemeClr val="accent5">
                <a:hueOff val="-6198687"/>
                <a:satOff val="9275"/>
                <a:lumOff val="-10392"/>
                <a:alphaOff val="0"/>
                <a:shade val="51000"/>
                <a:satMod val="130000"/>
              </a:schemeClr>
            </a:gs>
            <a:gs pos="80000">
              <a:schemeClr val="accent5">
                <a:hueOff val="-6198687"/>
                <a:satOff val="9275"/>
                <a:lumOff val="-10392"/>
                <a:alphaOff val="0"/>
                <a:shade val="93000"/>
                <a:satMod val="130000"/>
              </a:schemeClr>
            </a:gs>
            <a:gs pos="100000">
              <a:schemeClr val="accent5">
                <a:hueOff val="-6198687"/>
                <a:satOff val="9275"/>
                <a:lumOff val="-10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0" rIns="171648" bIns="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sz="27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2124631" y="251612"/>
        <a:ext cx="1975694" cy="754835"/>
      </dsp:txXfrm>
    </dsp:sp>
    <dsp:sp modelId="{89781683-602B-4207-9EE5-4B13AE2354C0}">
      <dsp:nvSpPr>
        <dsp:cNvPr id="0" name=""/>
        <dsp:cNvSpPr/>
      </dsp:nvSpPr>
      <dsp:spPr>
        <a:xfrm rot="16200000">
          <a:off x="4607319" y="-358817"/>
          <a:ext cx="1258059" cy="1975694"/>
        </a:xfrm>
        <a:prstGeom prst="flowChartManualOperation">
          <a:avLst/>
        </a:prstGeom>
        <a:gradFill rotWithShape="0">
          <a:gsLst>
            <a:gs pos="0">
              <a:schemeClr val="accent5">
                <a:hueOff val="-12397374"/>
                <a:satOff val="18550"/>
                <a:lumOff val="-20783"/>
                <a:alphaOff val="0"/>
                <a:shade val="51000"/>
                <a:satMod val="130000"/>
              </a:schemeClr>
            </a:gs>
            <a:gs pos="80000">
              <a:schemeClr val="accent5">
                <a:hueOff val="-12397374"/>
                <a:satOff val="18550"/>
                <a:lumOff val="-20783"/>
                <a:alphaOff val="0"/>
                <a:shade val="93000"/>
                <a:satMod val="130000"/>
              </a:schemeClr>
            </a:gs>
            <a:gs pos="100000">
              <a:schemeClr val="accent5">
                <a:hueOff val="-12397374"/>
                <a:satOff val="18550"/>
                <a:lumOff val="-207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1450" tIns="0" rIns="171648" bIns="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sz="27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4248502" y="251612"/>
        <a:ext cx="1975694" cy="7548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5ECC0-C248-4E55-8A08-6CD022DD1E88}">
      <dsp:nvSpPr>
        <dsp:cNvPr id="0" name=""/>
        <dsp:cNvSpPr/>
      </dsp:nvSpPr>
      <dsp:spPr>
        <a:xfrm rot="16200000">
          <a:off x="500048" y="-497253"/>
          <a:ext cx="972000" cy="1966507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5836" bIns="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ZÁKLADNÍ JEDNOTKA</a:t>
          </a:r>
          <a:endParaRPr lang="cs-CZ" sz="18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2795" y="194400"/>
        <a:ext cx="1966507" cy="583200"/>
      </dsp:txXfrm>
    </dsp:sp>
    <dsp:sp modelId="{1E2AEC52-1D30-4855-B18E-E813FE6A7F74}">
      <dsp:nvSpPr>
        <dsp:cNvPr id="0" name=""/>
        <dsp:cNvSpPr/>
      </dsp:nvSpPr>
      <dsp:spPr>
        <a:xfrm rot="16200000">
          <a:off x="2663717" y="-497253"/>
          <a:ext cx="872651" cy="1966507"/>
        </a:xfrm>
        <a:prstGeom prst="flowChartManualOperation">
          <a:avLst/>
        </a:prstGeom>
        <a:gradFill rotWithShape="0">
          <a:gsLst>
            <a:gs pos="0">
              <a:schemeClr val="accent5">
                <a:hueOff val="-6198687"/>
                <a:satOff val="9275"/>
                <a:lumOff val="-10392"/>
                <a:alphaOff val="0"/>
                <a:shade val="51000"/>
                <a:satMod val="130000"/>
              </a:schemeClr>
            </a:gs>
            <a:gs pos="80000">
              <a:schemeClr val="accent5">
                <a:hueOff val="-6198687"/>
                <a:satOff val="9275"/>
                <a:lumOff val="-10392"/>
                <a:alphaOff val="0"/>
                <a:shade val="93000"/>
                <a:satMod val="130000"/>
              </a:schemeClr>
            </a:gs>
            <a:gs pos="100000">
              <a:schemeClr val="accent5">
                <a:hueOff val="-6198687"/>
                <a:satOff val="9275"/>
                <a:lumOff val="-10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5836" bIns="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sz="18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2116789" y="224205"/>
        <a:ext cx="1966507" cy="523591"/>
      </dsp:txXfrm>
    </dsp:sp>
    <dsp:sp modelId="{89781683-602B-4207-9EE5-4B13AE2354C0}">
      <dsp:nvSpPr>
        <dsp:cNvPr id="0" name=""/>
        <dsp:cNvSpPr/>
      </dsp:nvSpPr>
      <dsp:spPr>
        <a:xfrm rot="16200000">
          <a:off x="4722044" y="-457549"/>
          <a:ext cx="904582" cy="1887099"/>
        </a:xfrm>
        <a:prstGeom prst="flowChartManualOperation">
          <a:avLst/>
        </a:prstGeom>
        <a:gradFill rotWithShape="0">
          <a:gsLst>
            <a:gs pos="0">
              <a:schemeClr val="accent5">
                <a:hueOff val="-12397374"/>
                <a:satOff val="18550"/>
                <a:lumOff val="-20783"/>
                <a:alphaOff val="0"/>
                <a:shade val="51000"/>
                <a:satMod val="130000"/>
              </a:schemeClr>
            </a:gs>
            <a:gs pos="80000">
              <a:schemeClr val="accent5">
                <a:hueOff val="-12397374"/>
                <a:satOff val="18550"/>
                <a:lumOff val="-20783"/>
                <a:alphaOff val="0"/>
                <a:shade val="93000"/>
                <a:satMod val="130000"/>
              </a:schemeClr>
            </a:gs>
            <a:gs pos="100000">
              <a:schemeClr val="accent5">
                <a:hueOff val="-12397374"/>
                <a:satOff val="18550"/>
                <a:lumOff val="-207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5836" bIns="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sz="18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4230786" y="214625"/>
        <a:ext cx="1887099" cy="5427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5ECC0-C248-4E55-8A08-6CD022DD1E88}">
      <dsp:nvSpPr>
        <dsp:cNvPr id="0" name=""/>
        <dsp:cNvSpPr/>
      </dsp:nvSpPr>
      <dsp:spPr>
        <a:xfrm rot="16200000">
          <a:off x="462790" y="-456626"/>
          <a:ext cx="961123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sz="2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5400000">
        <a:off x="725" y="197664"/>
        <a:ext cx="1885253" cy="576673"/>
      </dsp:txXfrm>
    </dsp:sp>
    <dsp:sp modelId="{1E2AEC52-1D30-4855-B18E-E813FE6A7F74}">
      <dsp:nvSpPr>
        <dsp:cNvPr id="0" name=""/>
        <dsp:cNvSpPr/>
      </dsp:nvSpPr>
      <dsp:spPr>
        <a:xfrm rot="16200000">
          <a:off x="2484000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6198687"/>
                <a:satOff val="9275"/>
                <a:lumOff val="-10392"/>
                <a:alphaOff val="0"/>
                <a:shade val="51000"/>
                <a:satMod val="130000"/>
              </a:schemeClr>
            </a:gs>
            <a:gs pos="80000">
              <a:schemeClr val="accent5">
                <a:hueOff val="-6198687"/>
                <a:satOff val="9275"/>
                <a:lumOff val="-10392"/>
                <a:alphaOff val="0"/>
                <a:shade val="93000"/>
                <a:satMod val="130000"/>
              </a:schemeClr>
            </a:gs>
            <a:gs pos="100000">
              <a:schemeClr val="accent5">
                <a:hueOff val="-6198687"/>
                <a:satOff val="9275"/>
                <a:lumOff val="-10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2027374" y="194400"/>
        <a:ext cx="1885253" cy="583200"/>
      </dsp:txXfrm>
    </dsp:sp>
    <dsp:sp modelId="{89781683-602B-4207-9EE5-4B13AE2354C0}">
      <dsp:nvSpPr>
        <dsp:cNvPr id="0" name=""/>
        <dsp:cNvSpPr/>
      </dsp:nvSpPr>
      <dsp:spPr>
        <a:xfrm rot="16200000">
          <a:off x="4510647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12397374"/>
                <a:satOff val="18550"/>
                <a:lumOff val="-20783"/>
                <a:alphaOff val="0"/>
                <a:shade val="51000"/>
                <a:satMod val="130000"/>
              </a:schemeClr>
            </a:gs>
            <a:gs pos="80000">
              <a:schemeClr val="accent5">
                <a:hueOff val="-12397374"/>
                <a:satOff val="18550"/>
                <a:lumOff val="-20783"/>
                <a:alphaOff val="0"/>
                <a:shade val="93000"/>
                <a:satMod val="130000"/>
              </a:schemeClr>
            </a:gs>
            <a:gs pos="100000">
              <a:schemeClr val="accent5">
                <a:hueOff val="-12397374"/>
                <a:satOff val="18550"/>
                <a:lumOff val="-207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4054021" y="194400"/>
        <a:ext cx="1885253" cy="5832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5ECC0-C248-4E55-8A08-6CD022DD1E88}">
      <dsp:nvSpPr>
        <dsp:cNvPr id="0" name=""/>
        <dsp:cNvSpPr/>
      </dsp:nvSpPr>
      <dsp:spPr>
        <a:xfrm rot="16200000">
          <a:off x="457352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sz="2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5400000">
        <a:off x="726" y="194400"/>
        <a:ext cx="1885253" cy="583200"/>
      </dsp:txXfrm>
    </dsp:sp>
    <dsp:sp modelId="{1E2AEC52-1D30-4855-B18E-E813FE6A7F74}">
      <dsp:nvSpPr>
        <dsp:cNvPr id="0" name=""/>
        <dsp:cNvSpPr/>
      </dsp:nvSpPr>
      <dsp:spPr>
        <a:xfrm rot="16200000">
          <a:off x="2484000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6198687"/>
                <a:satOff val="9275"/>
                <a:lumOff val="-10392"/>
                <a:alphaOff val="0"/>
                <a:shade val="51000"/>
                <a:satMod val="130000"/>
              </a:schemeClr>
            </a:gs>
            <a:gs pos="80000">
              <a:schemeClr val="accent5">
                <a:hueOff val="-6198687"/>
                <a:satOff val="9275"/>
                <a:lumOff val="-10392"/>
                <a:alphaOff val="0"/>
                <a:shade val="93000"/>
                <a:satMod val="130000"/>
              </a:schemeClr>
            </a:gs>
            <a:gs pos="100000">
              <a:schemeClr val="accent5">
                <a:hueOff val="-6198687"/>
                <a:satOff val="9275"/>
                <a:lumOff val="-10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2027374" y="194400"/>
        <a:ext cx="1885253" cy="583200"/>
      </dsp:txXfrm>
    </dsp:sp>
    <dsp:sp modelId="{89781683-602B-4207-9EE5-4B13AE2354C0}">
      <dsp:nvSpPr>
        <dsp:cNvPr id="0" name=""/>
        <dsp:cNvSpPr/>
      </dsp:nvSpPr>
      <dsp:spPr>
        <a:xfrm rot="16200000">
          <a:off x="4510647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12397374"/>
                <a:satOff val="18550"/>
                <a:lumOff val="-20783"/>
                <a:alphaOff val="0"/>
                <a:shade val="51000"/>
                <a:satMod val="130000"/>
              </a:schemeClr>
            </a:gs>
            <a:gs pos="80000">
              <a:schemeClr val="accent5">
                <a:hueOff val="-12397374"/>
                <a:satOff val="18550"/>
                <a:lumOff val="-20783"/>
                <a:alphaOff val="0"/>
                <a:shade val="93000"/>
                <a:satMod val="130000"/>
              </a:schemeClr>
            </a:gs>
            <a:gs pos="100000">
              <a:schemeClr val="accent5">
                <a:hueOff val="-12397374"/>
                <a:satOff val="18550"/>
                <a:lumOff val="-207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4054021" y="194400"/>
        <a:ext cx="1885253" cy="5832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5ECC0-C248-4E55-8A08-6CD022DD1E88}">
      <dsp:nvSpPr>
        <dsp:cNvPr id="0" name=""/>
        <dsp:cNvSpPr/>
      </dsp:nvSpPr>
      <dsp:spPr>
        <a:xfrm rot="16200000">
          <a:off x="457352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sz="2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5400000">
        <a:off x="726" y="194400"/>
        <a:ext cx="1885253" cy="583200"/>
      </dsp:txXfrm>
    </dsp:sp>
    <dsp:sp modelId="{1E2AEC52-1D30-4855-B18E-E813FE6A7F74}">
      <dsp:nvSpPr>
        <dsp:cNvPr id="0" name=""/>
        <dsp:cNvSpPr/>
      </dsp:nvSpPr>
      <dsp:spPr>
        <a:xfrm rot="16200000">
          <a:off x="2484000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6198687"/>
                <a:satOff val="9275"/>
                <a:lumOff val="-10392"/>
                <a:alphaOff val="0"/>
                <a:shade val="51000"/>
                <a:satMod val="130000"/>
              </a:schemeClr>
            </a:gs>
            <a:gs pos="80000">
              <a:schemeClr val="accent5">
                <a:hueOff val="-6198687"/>
                <a:satOff val="9275"/>
                <a:lumOff val="-10392"/>
                <a:alphaOff val="0"/>
                <a:shade val="93000"/>
                <a:satMod val="130000"/>
              </a:schemeClr>
            </a:gs>
            <a:gs pos="100000">
              <a:schemeClr val="accent5">
                <a:hueOff val="-6198687"/>
                <a:satOff val="9275"/>
                <a:lumOff val="-10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2027374" y="194400"/>
        <a:ext cx="1885253" cy="583200"/>
      </dsp:txXfrm>
    </dsp:sp>
    <dsp:sp modelId="{89781683-602B-4207-9EE5-4B13AE2354C0}">
      <dsp:nvSpPr>
        <dsp:cNvPr id="0" name=""/>
        <dsp:cNvSpPr/>
      </dsp:nvSpPr>
      <dsp:spPr>
        <a:xfrm rot="16200000">
          <a:off x="4510647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12397374"/>
                <a:satOff val="18550"/>
                <a:lumOff val="-20783"/>
                <a:alphaOff val="0"/>
                <a:shade val="51000"/>
                <a:satMod val="130000"/>
              </a:schemeClr>
            </a:gs>
            <a:gs pos="80000">
              <a:schemeClr val="accent5">
                <a:hueOff val="-12397374"/>
                <a:satOff val="18550"/>
                <a:lumOff val="-20783"/>
                <a:alphaOff val="0"/>
                <a:shade val="93000"/>
                <a:satMod val="130000"/>
              </a:schemeClr>
            </a:gs>
            <a:gs pos="100000">
              <a:schemeClr val="accent5">
                <a:hueOff val="-12397374"/>
                <a:satOff val="18550"/>
                <a:lumOff val="-207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4054021" y="194400"/>
        <a:ext cx="1885253" cy="5832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5ECC0-C248-4E55-8A08-6CD022DD1E88}">
      <dsp:nvSpPr>
        <dsp:cNvPr id="0" name=""/>
        <dsp:cNvSpPr/>
      </dsp:nvSpPr>
      <dsp:spPr>
        <a:xfrm rot="16200000">
          <a:off x="457352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sz="2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5400000">
        <a:off x="726" y="194400"/>
        <a:ext cx="1885253" cy="583200"/>
      </dsp:txXfrm>
    </dsp:sp>
    <dsp:sp modelId="{1E2AEC52-1D30-4855-B18E-E813FE6A7F74}">
      <dsp:nvSpPr>
        <dsp:cNvPr id="0" name=""/>
        <dsp:cNvSpPr/>
      </dsp:nvSpPr>
      <dsp:spPr>
        <a:xfrm rot="16200000">
          <a:off x="2484000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6198687"/>
                <a:satOff val="9275"/>
                <a:lumOff val="-10392"/>
                <a:alphaOff val="0"/>
                <a:shade val="51000"/>
                <a:satMod val="130000"/>
              </a:schemeClr>
            </a:gs>
            <a:gs pos="80000">
              <a:schemeClr val="accent5">
                <a:hueOff val="-6198687"/>
                <a:satOff val="9275"/>
                <a:lumOff val="-10392"/>
                <a:alphaOff val="0"/>
                <a:shade val="93000"/>
                <a:satMod val="130000"/>
              </a:schemeClr>
            </a:gs>
            <a:gs pos="100000">
              <a:schemeClr val="accent5">
                <a:hueOff val="-6198687"/>
                <a:satOff val="9275"/>
                <a:lumOff val="-10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2027374" y="194400"/>
        <a:ext cx="1885253" cy="583200"/>
      </dsp:txXfrm>
    </dsp:sp>
    <dsp:sp modelId="{89781683-602B-4207-9EE5-4B13AE2354C0}">
      <dsp:nvSpPr>
        <dsp:cNvPr id="0" name=""/>
        <dsp:cNvSpPr/>
      </dsp:nvSpPr>
      <dsp:spPr>
        <a:xfrm rot="16200000">
          <a:off x="4510647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12397374"/>
                <a:satOff val="18550"/>
                <a:lumOff val="-20783"/>
                <a:alphaOff val="0"/>
                <a:shade val="51000"/>
                <a:satMod val="130000"/>
              </a:schemeClr>
            </a:gs>
            <a:gs pos="80000">
              <a:schemeClr val="accent5">
                <a:hueOff val="-12397374"/>
                <a:satOff val="18550"/>
                <a:lumOff val="-20783"/>
                <a:alphaOff val="0"/>
                <a:shade val="93000"/>
                <a:satMod val="130000"/>
              </a:schemeClr>
            </a:gs>
            <a:gs pos="100000">
              <a:schemeClr val="accent5">
                <a:hueOff val="-12397374"/>
                <a:satOff val="18550"/>
                <a:lumOff val="-207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4054021" y="194400"/>
        <a:ext cx="1885253" cy="5832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5ECC0-C248-4E55-8A08-6CD022DD1E88}">
      <dsp:nvSpPr>
        <dsp:cNvPr id="0" name=""/>
        <dsp:cNvSpPr/>
      </dsp:nvSpPr>
      <dsp:spPr>
        <a:xfrm rot="16200000">
          <a:off x="457352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sz="2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5400000">
        <a:off x="726" y="194400"/>
        <a:ext cx="1885253" cy="583200"/>
      </dsp:txXfrm>
    </dsp:sp>
    <dsp:sp modelId="{1E2AEC52-1D30-4855-B18E-E813FE6A7F74}">
      <dsp:nvSpPr>
        <dsp:cNvPr id="0" name=""/>
        <dsp:cNvSpPr/>
      </dsp:nvSpPr>
      <dsp:spPr>
        <a:xfrm rot="16200000">
          <a:off x="2484000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6198687"/>
                <a:satOff val="9275"/>
                <a:lumOff val="-10392"/>
                <a:alphaOff val="0"/>
                <a:shade val="51000"/>
                <a:satMod val="130000"/>
              </a:schemeClr>
            </a:gs>
            <a:gs pos="80000">
              <a:schemeClr val="accent5">
                <a:hueOff val="-6198687"/>
                <a:satOff val="9275"/>
                <a:lumOff val="-10392"/>
                <a:alphaOff val="0"/>
                <a:shade val="93000"/>
                <a:satMod val="130000"/>
              </a:schemeClr>
            </a:gs>
            <a:gs pos="100000">
              <a:schemeClr val="accent5">
                <a:hueOff val="-6198687"/>
                <a:satOff val="9275"/>
                <a:lumOff val="-10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2027374" y="194400"/>
        <a:ext cx="1885253" cy="583200"/>
      </dsp:txXfrm>
    </dsp:sp>
    <dsp:sp modelId="{89781683-602B-4207-9EE5-4B13AE2354C0}">
      <dsp:nvSpPr>
        <dsp:cNvPr id="0" name=""/>
        <dsp:cNvSpPr/>
      </dsp:nvSpPr>
      <dsp:spPr>
        <a:xfrm rot="16200000">
          <a:off x="4510647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12397374"/>
                <a:satOff val="18550"/>
                <a:lumOff val="-20783"/>
                <a:alphaOff val="0"/>
                <a:shade val="51000"/>
                <a:satMod val="130000"/>
              </a:schemeClr>
            </a:gs>
            <a:gs pos="80000">
              <a:schemeClr val="accent5">
                <a:hueOff val="-12397374"/>
                <a:satOff val="18550"/>
                <a:lumOff val="-20783"/>
                <a:alphaOff val="0"/>
                <a:shade val="93000"/>
                <a:satMod val="130000"/>
              </a:schemeClr>
            </a:gs>
            <a:gs pos="100000">
              <a:schemeClr val="accent5">
                <a:hueOff val="-12397374"/>
                <a:satOff val="18550"/>
                <a:lumOff val="-207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4054021" y="194400"/>
        <a:ext cx="1885253" cy="5832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5ECC0-C248-4E55-8A08-6CD022DD1E88}">
      <dsp:nvSpPr>
        <dsp:cNvPr id="0" name=""/>
        <dsp:cNvSpPr/>
      </dsp:nvSpPr>
      <dsp:spPr>
        <a:xfrm rot="16200000">
          <a:off x="457352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sz="2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5400000">
        <a:off x="726" y="194400"/>
        <a:ext cx="1885253" cy="583200"/>
      </dsp:txXfrm>
    </dsp:sp>
    <dsp:sp modelId="{1E2AEC52-1D30-4855-B18E-E813FE6A7F74}">
      <dsp:nvSpPr>
        <dsp:cNvPr id="0" name=""/>
        <dsp:cNvSpPr/>
      </dsp:nvSpPr>
      <dsp:spPr>
        <a:xfrm rot="16200000">
          <a:off x="2484000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6198687"/>
                <a:satOff val="9275"/>
                <a:lumOff val="-10392"/>
                <a:alphaOff val="0"/>
                <a:shade val="51000"/>
                <a:satMod val="130000"/>
              </a:schemeClr>
            </a:gs>
            <a:gs pos="80000">
              <a:schemeClr val="accent5">
                <a:hueOff val="-6198687"/>
                <a:satOff val="9275"/>
                <a:lumOff val="-10392"/>
                <a:alphaOff val="0"/>
                <a:shade val="93000"/>
                <a:satMod val="130000"/>
              </a:schemeClr>
            </a:gs>
            <a:gs pos="100000">
              <a:schemeClr val="accent5">
                <a:hueOff val="-6198687"/>
                <a:satOff val="9275"/>
                <a:lumOff val="-10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2027374" y="194400"/>
        <a:ext cx="1885253" cy="583200"/>
      </dsp:txXfrm>
    </dsp:sp>
    <dsp:sp modelId="{89781683-602B-4207-9EE5-4B13AE2354C0}">
      <dsp:nvSpPr>
        <dsp:cNvPr id="0" name=""/>
        <dsp:cNvSpPr/>
      </dsp:nvSpPr>
      <dsp:spPr>
        <a:xfrm rot="16200000">
          <a:off x="4510647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12397374"/>
                <a:satOff val="18550"/>
                <a:lumOff val="-20783"/>
                <a:alphaOff val="0"/>
                <a:shade val="51000"/>
                <a:satMod val="130000"/>
              </a:schemeClr>
            </a:gs>
            <a:gs pos="80000">
              <a:schemeClr val="accent5">
                <a:hueOff val="-12397374"/>
                <a:satOff val="18550"/>
                <a:lumOff val="-20783"/>
                <a:alphaOff val="0"/>
                <a:shade val="93000"/>
                <a:satMod val="130000"/>
              </a:schemeClr>
            </a:gs>
            <a:gs pos="100000">
              <a:schemeClr val="accent5">
                <a:hueOff val="-12397374"/>
                <a:satOff val="18550"/>
                <a:lumOff val="-207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4054021" y="194400"/>
        <a:ext cx="1885253" cy="5832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5ECC0-C248-4E55-8A08-6CD022DD1E88}">
      <dsp:nvSpPr>
        <dsp:cNvPr id="0" name=""/>
        <dsp:cNvSpPr/>
      </dsp:nvSpPr>
      <dsp:spPr>
        <a:xfrm rot="16200000">
          <a:off x="457352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sz="2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5400000">
        <a:off x="726" y="194400"/>
        <a:ext cx="1885253" cy="583200"/>
      </dsp:txXfrm>
    </dsp:sp>
    <dsp:sp modelId="{1E2AEC52-1D30-4855-B18E-E813FE6A7F74}">
      <dsp:nvSpPr>
        <dsp:cNvPr id="0" name=""/>
        <dsp:cNvSpPr/>
      </dsp:nvSpPr>
      <dsp:spPr>
        <a:xfrm rot="16200000">
          <a:off x="2484000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6198687"/>
                <a:satOff val="9275"/>
                <a:lumOff val="-10392"/>
                <a:alphaOff val="0"/>
                <a:shade val="51000"/>
                <a:satMod val="130000"/>
              </a:schemeClr>
            </a:gs>
            <a:gs pos="80000">
              <a:schemeClr val="accent5">
                <a:hueOff val="-6198687"/>
                <a:satOff val="9275"/>
                <a:lumOff val="-10392"/>
                <a:alphaOff val="0"/>
                <a:shade val="93000"/>
                <a:satMod val="130000"/>
              </a:schemeClr>
            </a:gs>
            <a:gs pos="100000">
              <a:schemeClr val="accent5">
                <a:hueOff val="-6198687"/>
                <a:satOff val="9275"/>
                <a:lumOff val="-10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2027374" y="194400"/>
        <a:ext cx="1885253" cy="583200"/>
      </dsp:txXfrm>
    </dsp:sp>
    <dsp:sp modelId="{89781683-602B-4207-9EE5-4B13AE2354C0}">
      <dsp:nvSpPr>
        <dsp:cNvPr id="0" name=""/>
        <dsp:cNvSpPr/>
      </dsp:nvSpPr>
      <dsp:spPr>
        <a:xfrm rot="16200000">
          <a:off x="4510647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12397374"/>
                <a:satOff val="18550"/>
                <a:lumOff val="-20783"/>
                <a:alphaOff val="0"/>
                <a:shade val="51000"/>
                <a:satMod val="130000"/>
              </a:schemeClr>
            </a:gs>
            <a:gs pos="80000">
              <a:schemeClr val="accent5">
                <a:hueOff val="-12397374"/>
                <a:satOff val="18550"/>
                <a:lumOff val="-20783"/>
                <a:alphaOff val="0"/>
                <a:shade val="93000"/>
                <a:satMod val="130000"/>
              </a:schemeClr>
            </a:gs>
            <a:gs pos="100000">
              <a:schemeClr val="accent5">
                <a:hueOff val="-12397374"/>
                <a:satOff val="18550"/>
                <a:lumOff val="-207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4054021" y="194400"/>
        <a:ext cx="1885253" cy="5832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5ECC0-C248-4E55-8A08-6CD022DD1E88}">
      <dsp:nvSpPr>
        <dsp:cNvPr id="0" name=""/>
        <dsp:cNvSpPr/>
      </dsp:nvSpPr>
      <dsp:spPr>
        <a:xfrm rot="16200000">
          <a:off x="457352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sz="2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5400000">
        <a:off x="726" y="194400"/>
        <a:ext cx="1885253" cy="583200"/>
      </dsp:txXfrm>
    </dsp:sp>
    <dsp:sp modelId="{1E2AEC52-1D30-4855-B18E-E813FE6A7F74}">
      <dsp:nvSpPr>
        <dsp:cNvPr id="0" name=""/>
        <dsp:cNvSpPr/>
      </dsp:nvSpPr>
      <dsp:spPr>
        <a:xfrm rot="16200000">
          <a:off x="2484000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6198687"/>
                <a:satOff val="9275"/>
                <a:lumOff val="-10392"/>
                <a:alphaOff val="0"/>
                <a:shade val="51000"/>
                <a:satMod val="130000"/>
              </a:schemeClr>
            </a:gs>
            <a:gs pos="80000">
              <a:schemeClr val="accent5">
                <a:hueOff val="-6198687"/>
                <a:satOff val="9275"/>
                <a:lumOff val="-10392"/>
                <a:alphaOff val="0"/>
                <a:shade val="93000"/>
                <a:satMod val="130000"/>
              </a:schemeClr>
            </a:gs>
            <a:gs pos="100000">
              <a:schemeClr val="accent5">
                <a:hueOff val="-6198687"/>
                <a:satOff val="9275"/>
                <a:lumOff val="-10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2027374" y="194400"/>
        <a:ext cx="1885253" cy="583200"/>
      </dsp:txXfrm>
    </dsp:sp>
    <dsp:sp modelId="{89781683-602B-4207-9EE5-4B13AE2354C0}">
      <dsp:nvSpPr>
        <dsp:cNvPr id="0" name=""/>
        <dsp:cNvSpPr/>
      </dsp:nvSpPr>
      <dsp:spPr>
        <a:xfrm rot="16200000">
          <a:off x="4510647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12397374"/>
                <a:satOff val="18550"/>
                <a:lumOff val="-20783"/>
                <a:alphaOff val="0"/>
                <a:shade val="51000"/>
                <a:satMod val="130000"/>
              </a:schemeClr>
            </a:gs>
            <a:gs pos="80000">
              <a:schemeClr val="accent5">
                <a:hueOff val="-12397374"/>
                <a:satOff val="18550"/>
                <a:lumOff val="-20783"/>
                <a:alphaOff val="0"/>
                <a:shade val="93000"/>
                <a:satMod val="130000"/>
              </a:schemeClr>
            </a:gs>
            <a:gs pos="100000">
              <a:schemeClr val="accent5">
                <a:hueOff val="-12397374"/>
                <a:satOff val="18550"/>
                <a:lumOff val="-207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4054021" y="194400"/>
        <a:ext cx="1885253" cy="5832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5ECC0-C248-4E55-8A08-6CD022DD1E88}">
      <dsp:nvSpPr>
        <dsp:cNvPr id="0" name=""/>
        <dsp:cNvSpPr/>
      </dsp:nvSpPr>
      <dsp:spPr>
        <a:xfrm rot="16200000">
          <a:off x="457352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sz="2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5400000">
        <a:off x="726" y="194400"/>
        <a:ext cx="1885253" cy="583200"/>
      </dsp:txXfrm>
    </dsp:sp>
    <dsp:sp modelId="{1E2AEC52-1D30-4855-B18E-E813FE6A7F74}">
      <dsp:nvSpPr>
        <dsp:cNvPr id="0" name=""/>
        <dsp:cNvSpPr/>
      </dsp:nvSpPr>
      <dsp:spPr>
        <a:xfrm rot="16200000">
          <a:off x="2484000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6198687"/>
                <a:satOff val="9275"/>
                <a:lumOff val="-10392"/>
                <a:alphaOff val="0"/>
                <a:shade val="51000"/>
                <a:satMod val="130000"/>
              </a:schemeClr>
            </a:gs>
            <a:gs pos="80000">
              <a:schemeClr val="accent5">
                <a:hueOff val="-6198687"/>
                <a:satOff val="9275"/>
                <a:lumOff val="-10392"/>
                <a:alphaOff val="0"/>
                <a:shade val="93000"/>
                <a:satMod val="130000"/>
              </a:schemeClr>
            </a:gs>
            <a:gs pos="100000">
              <a:schemeClr val="accent5">
                <a:hueOff val="-6198687"/>
                <a:satOff val="9275"/>
                <a:lumOff val="-10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2027374" y="194400"/>
        <a:ext cx="1885253" cy="583200"/>
      </dsp:txXfrm>
    </dsp:sp>
    <dsp:sp modelId="{89781683-602B-4207-9EE5-4B13AE2354C0}">
      <dsp:nvSpPr>
        <dsp:cNvPr id="0" name=""/>
        <dsp:cNvSpPr/>
      </dsp:nvSpPr>
      <dsp:spPr>
        <a:xfrm rot="16200000">
          <a:off x="4510647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12397374"/>
                <a:satOff val="18550"/>
                <a:lumOff val="-20783"/>
                <a:alphaOff val="0"/>
                <a:shade val="51000"/>
                <a:satMod val="130000"/>
              </a:schemeClr>
            </a:gs>
            <a:gs pos="80000">
              <a:schemeClr val="accent5">
                <a:hueOff val="-12397374"/>
                <a:satOff val="18550"/>
                <a:lumOff val="-20783"/>
                <a:alphaOff val="0"/>
                <a:shade val="93000"/>
                <a:satMod val="130000"/>
              </a:schemeClr>
            </a:gs>
            <a:gs pos="100000">
              <a:schemeClr val="accent5">
                <a:hueOff val="-12397374"/>
                <a:satOff val="18550"/>
                <a:lumOff val="-207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4054021" y="194400"/>
        <a:ext cx="1885253" cy="58320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5ECC0-C248-4E55-8A08-6CD022DD1E88}">
      <dsp:nvSpPr>
        <dsp:cNvPr id="0" name=""/>
        <dsp:cNvSpPr/>
      </dsp:nvSpPr>
      <dsp:spPr>
        <a:xfrm rot="16200000">
          <a:off x="457352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sz="2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5400000">
        <a:off x="726" y="194400"/>
        <a:ext cx="1885253" cy="583200"/>
      </dsp:txXfrm>
    </dsp:sp>
    <dsp:sp modelId="{1E2AEC52-1D30-4855-B18E-E813FE6A7F74}">
      <dsp:nvSpPr>
        <dsp:cNvPr id="0" name=""/>
        <dsp:cNvSpPr/>
      </dsp:nvSpPr>
      <dsp:spPr>
        <a:xfrm rot="16200000">
          <a:off x="2484000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6198687"/>
                <a:satOff val="9275"/>
                <a:lumOff val="-10392"/>
                <a:alphaOff val="0"/>
                <a:shade val="51000"/>
                <a:satMod val="130000"/>
              </a:schemeClr>
            </a:gs>
            <a:gs pos="80000">
              <a:schemeClr val="accent5">
                <a:hueOff val="-6198687"/>
                <a:satOff val="9275"/>
                <a:lumOff val="-10392"/>
                <a:alphaOff val="0"/>
                <a:shade val="93000"/>
                <a:satMod val="130000"/>
              </a:schemeClr>
            </a:gs>
            <a:gs pos="100000">
              <a:schemeClr val="accent5">
                <a:hueOff val="-6198687"/>
                <a:satOff val="9275"/>
                <a:lumOff val="-10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2027374" y="194400"/>
        <a:ext cx="1885253" cy="583200"/>
      </dsp:txXfrm>
    </dsp:sp>
    <dsp:sp modelId="{89781683-602B-4207-9EE5-4B13AE2354C0}">
      <dsp:nvSpPr>
        <dsp:cNvPr id="0" name=""/>
        <dsp:cNvSpPr/>
      </dsp:nvSpPr>
      <dsp:spPr>
        <a:xfrm rot="16200000">
          <a:off x="4510647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12397374"/>
                <a:satOff val="18550"/>
                <a:lumOff val="-20783"/>
                <a:alphaOff val="0"/>
                <a:shade val="51000"/>
                <a:satMod val="130000"/>
              </a:schemeClr>
            </a:gs>
            <a:gs pos="80000">
              <a:schemeClr val="accent5">
                <a:hueOff val="-12397374"/>
                <a:satOff val="18550"/>
                <a:lumOff val="-20783"/>
                <a:alphaOff val="0"/>
                <a:shade val="93000"/>
                <a:satMod val="130000"/>
              </a:schemeClr>
            </a:gs>
            <a:gs pos="100000">
              <a:schemeClr val="accent5">
                <a:hueOff val="-12397374"/>
                <a:satOff val="18550"/>
                <a:lumOff val="-207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4054021" y="194400"/>
        <a:ext cx="1885253" cy="58320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5ECC0-C248-4E55-8A08-6CD022DD1E88}">
      <dsp:nvSpPr>
        <dsp:cNvPr id="0" name=""/>
        <dsp:cNvSpPr/>
      </dsp:nvSpPr>
      <dsp:spPr>
        <a:xfrm rot="16200000">
          <a:off x="457352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sz="2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5400000">
        <a:off x="726" y="194400"/>
        <a:ext cx="1885253" cy="583200"/>
      </dsp:txXfrm>
    </dsp:sp>
    <dsp:sp modelId="{1E2AEC52-1D30-4855-B18E-E813FE6A7F74}">
      <dsp:nvSpPr>
        <dsp:cNvPr id="0" name=""/>
        <dsp:cNvSpPr/>
      </dsp:nvSpPr>
      <dsp:spPr>
        <a:xfrm rot="16200000">
          <a:off x="2484000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6198687"/>
                <a:satOff val="9275"/>
                <a:lumOff val="-10392"/>
                <a:alphaOff val="0"/>
                <a:shade val="51000"/>
                <a:satMod val="130000"/>
              </a:schemeClr>
            </a:gs>
            <a:gs pos="80000">
              <a:schemeClr val="accent5">
                <a:hueOff val="-6198687"/>
                <a:satOff val="9275"/>
                <a:lumOff val="-10392"/>
                <a:alphaOff val="0"/>
                <a:shade val="93000"/>
                <a:satMod val="130000"/>
              </a:schemeClr>
            </a:gs>
            <a:gs pos="100000">
              <a:schemeClr val="accent5">
                <a:hueOff val="-6198687"/>
                <a:satOff val="9275"/>
                <a:lumOff val="-10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2027374" y="194400"/>
        <a:ext cx="1885253" cy="583200"/>
      </dsp:txXfrm>
    </dsp:sp>
    <dsp:sp modelId="{89781683-602B-4207-9EE5-4B13AE2354C0}">
      <dsp:nvSpPr>
        <dsp:cNvPr id="0" name=""/>
        <dsp:cNvSpPr/>
      </dsp:nvSpPr>
      <dsp:spPr>
        <a:xfrm rot="16200000">
          <a:off x="4510647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12397374"/>
                <a:satOff val="18550"/>
                <a:lumOff val="-20783"/>
                <a:alphaOff val="0"/>
                <a:shade val="51000"/>
                <a:satMod val="130000"/>
              </a:schemeClr>
            </a:gs>
            <a:gs pos="80000">
              <a:schemeClr val="accent5">
                <a:hueOff val="-12397374"/>
                <a:satOff val="18550"/>
                <a:lumOff val="-20783"/>
                <a:alphaOff val="0"/>
                <a:shade val="93000"/>
                <a:satMod val="130000"/>
              </a:schemeClr>
            </a:gs>
            <a:gs pos="100000">
              <a:schemeClr val="accent5">
                <a:hueOff val="-12397374"/>
                <a:satOff val="18550"/>
                <a:lumOff val="-207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4054021" y="194400"/>
        <a:ext cx="1885253" cy="58320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5ECC0-C248-4E55-8A08-6CD022DD1E88}">
      <dsp:nvSpPr>
        <dsp:cNvPr id="0" name=""/>
        <dsp:cNvSpPr/>
      </dsp:nvSpPr>
      <dsp:spPr>
        <a:xfrm rot="16200000">
          <a:off x="457352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sz="2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5400000">
        <a:off x="726" y="194400"/>
        <a:ext cx="1885253" cy="583200"/>
      </dsp:txXfrm>
    </dsp:sp>
    <dsp:sp modelId="{1E2AEC52-1D30-4855-B18E-E813FE6A7F74}">
      <dsp:nvSpPr>
        <dsp:cNvPr id="0" name=""/>
        <dsp:cNvSpPr/>
      </dsp:nvSpPr>
      <dsp:spPr>
        <a:xfrm rot="16200000">
          <a:off x="2484000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6198687"/>
                <a:satOff val="9275"/>
                <a:lumOff val="-10392"/>
                <a:alphaOff val="0"/>
                <a:shade val="51000"/>
                <a:satMod val="130000"/>
              </a:schemeClr>
            </a:gs>
            <a:gs pos="80000">
              <a:schemeClr val="accent5">
                <a:hueOff val="-6198687"/>
                <a:satOff val="9275"/>
                <a:lumOff val="-10392"/>
                <a:alphaOff val="0"/>
                <a:shade val="93000"/>
                <a:satMod val="130000"/>
              </a:schemeClr>
            </a:gs>
            <a:gs pos="100000">
              <a:schemeClr val="accent5">
                <a:hueOff val="-6198687"/>
                <a:satOff val="9275"/>
                <a:lumOff val="-10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2027374" y="194400"/>
        <a:ext cx="1885253" cy="583200"/>
      </dsp:txXfrm>
    </dsp:sp>
    <dsp:sp modelId="{89781683-602B-4207-9EE5-4B13AE2354C0}">
      <dsp:nvSpPr>
        <dsp:cNvPr id="0" name=""/>
        <dsp:cNvSpPr/>
      </dsp:nvSpPr>
      <dsp:spPr>
        <a:xfrm rot="16200000">
          <a:off x="4510647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12397374"/>
                <a:satOff val="18550"/>
                <a:lumOff val="-20783"/>
                <a:alphaOff val="0"/>
                <a:shade val="51000"/>
                <a:satMod val="130000"/>
              </a:schemeClr>
            </a:gs>
            <a:gs pos="80000">
              <a:schemeClr val="accent5">
                <a:hueOff val="-12397374"/>
                <a:satOff val="18550"/>
                <a:lumOff val="-20783"/>
                <a:alphaOff val="0"/>
                <a:shade val="93000"/>
                <a:satMod val="130000"/>
              </a:schemeClr>
            </a:gs>
            <a:gs pos="100000">
              <a:schemeClr val="accent5">
                <a:hueOff val="-12397374"/>
                <a:satOff val="18550"/>
                <a:lumOff val="-207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4054021" y="194400"/>
        <a:ext cx="1885253" cy="58320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5ECC0-C248-4E55-8A08-6CD022DD1E88}">
      <dsp:nvSpPr>
        <dsp:cNvPr id="0" name=""/>
        <dsp:cNvSpPr/>
      </dsp:nvSpPr>
      <dsp:spPr>
        <a:xfrm rot="16200000">
          <a:off x="457352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JEDNOTKA</a:t>
          </a:r>
          <a:endParaRPr lang="cs-CZ" sz="2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5400000">
        <a:off x="726" y="194400"/>
        <a:ext cx="1885253" cy="583200"/>
      </dsp:txXfrm>
    </dsp:sp>
    <dsp:sp modelId="{1E2AEC52-1D30-4855-B18E-E813FE6A7F74}">
      <dsp:nvSpPr>
        <dsp:cNvPr id="0" name=""/>
        <dsp:cNvSpPr/>
      </dsp:nvSpPr>
      <dsp:spPr>
        <a:xfrm rot="16200000">
          <a:off x="2484000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6198687"/>
                <a:satOff val="9275"/>
                <a:lumOff val="-10392"/>
                <a:alphaOff val="0"/>
                <a:shade val="51000"/>
                <a:satMod val="130000"/>
              </a:schemeClr>
            </a:gs>
            <a:gs pos="80000">
              <a:schemeClr val="accent5">
                <a:hueOff val="-6198687"/>
                <a:satOff val="9275"/>
                <a:lumOff val="-10392"/>
                <a:alphaOff val="0"/>
                <a:shade val="93000"/>
                <a:satMod val="130000"/>
              </a:schemeClr>
            </a:gs>
            <a:gs pos="100000">
              <a:schemeClr val="accent5">
                <a:hueOff val="-6198687"/>
                <a:satOff val="9275"/>
                <a:lumOff val="-10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2027374" y="194400"/>
        <a:ext cx="1885253" cy="583200"/>
      </dsp:txXfrm>
    </dsp:sp>
    <dsp:sp modelId="{89781683-602B-4207-9EE5-4B13AE2354C0}">
      <dsp:nvSpPr>
        <dsp:cNvPr id="0" name=""/>
        <dsp:cNvSpPr/>
      </dsp:nvSpPr>
      <dsp:spPr>
        <a:xfrm rot="16200000">
          <a:off x="4510647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12397374"/>
                <a:satOff val="18550"/>
                <a:lumOff val="-20783"/>
                <a:alphaOff val="0"/>
                <a:shade val="51000"/>
                <a:satMod val="130000"/>
              </a:schemeClr>
            </a:gs>
            <a:gs pos="80000">
              <a:schemeClr val="accent5">
                <a:hueOff val="-12397374"/>
                <a:satOff val="18550"/>
                <a:lumOff val="-20783"/>
                <a:alphaOff val="0"/>
                <a:shade val="93000"/>
                <a:satMod val="130000"/>
              </a:schemeClr>
            </a:gs>
            <a:gs pos="100000">
              <a:schemeClr val="accent5">
                <a:hueOff val="-12397374"/>
                <a:satOff val="18550"/>
                <a:lumOff val="-207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4054021" y="194400"/>
        <a:ext cx="1885253" cy="58320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5ECC0-C248-4E55-8A08-6CD022DD1E88}">
      <dsp:nvSpPr>
        <dsp:cNvPr id="0" name=""/>
        <dsp:cNvSpPr/>
      </dsp:nvSpPr>
      <dsp:spPr>
        <a:xfrm rot="16200000">
          <a:off x="457352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ZÁKLADNÍ JEDNOTKA</a:t>
          </a:r>
          <a:endParaRPr lang="cs-CZ" sz="2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5400000">
        <a:off x="726" y="194400"/>
        <a:ext cx="1885253" cy="583200"/>
      </dsp:txXfrm>
    </dsp:sp>
    <dsp:sp modelId="{1E2AEC52-1D30-4855-B18E-E813FE6A7F74}">
      <dsp:nvSpPr>
        <dsp:cNvPr id="0" name=""/>
        <dsp:cNvSpPr/>
      </dsp:nvSpPr>
      <dsp:spPr>
        <a:xfrm rot="16200000">
          <a:off x="2484000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6198687"/>
                <a:satOff val="9275"/>
                <a:lumOff val="-10392"/>
                <a:alphaOff val="0"/>
                <a:shade val="51000"/>
                <a:satMod val="130000"/>
              </a:schemeClr>
            </a:gs>
            <a:gs pos="80000">
              <a:schemeClr val="accent5">
                <a:hueOff val="-6198687"/>
                <a:satOff val="9275"/>
                <a:lumOff val="-10392"/>
                <a:alphaOff val="0"/>
                <a:shade val="93000"/>
                <a:satMod val="130000"/>
              </a:schemeClr>
            </a:gs>
            <a:gs pos="100000">
              <a:schemeClr val="accent5">
                <a:hueOff val="-6198687"/>
                <a:satOff val="9275"/>
                <a:lumOff val="-10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VSTUPNÍ ZAŘÍZENÍ</a:t>
          </a:r>
          <a:endParaRPr lang="cs-CZ" sz="2000" b="1" kern="1200" dirty="0"/>
        </a:p>
      </dsp:txBody>
      <dsp:txXfrm rot="5400000">
        <a:off x="2027374" y="194400"/>
        <a:ext cx="1885253" cy="583200"/>
      </dsp:txXfrm>
    </dsp:sp>
    <dsp:sp modelId="{89781683-602B-4207-9EE5-4B13AE2354C0}">
      <dsp:nvSpPr>
        <dsp:cNvPr id="0" name=""/>
        <dsp:cNvSpPr/>
      </dsp:nvSpPr>
      <dsp:spPr>
        <a:xfrm rot="16200000">
          <a:off x="4510647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12397374"/>
                <a:satOff val="18550"/>
                <a:lumOff val="-20783"/>
                <a:alphaOff val="0"/>
                <a:shade val="51000"/>
                <a:satMod val="130000"/>
              </a:schemeClr>
            </a:gs>
            <a:gs pos="80000">
              <a:schemeClr val="accent5">
                <a:hueOff val="-12397374"/>
                <a:satOff val="18550"/>
                <a:lumOff val="-20783"/>
                <a:alphaOff val="0"/>
                <a:shade val="93000"/>
                <a:satMod val="130000"/>
              </a:schemeClr>
            </a:gs>
            <a:gs pos="100000">
              <a:schemeClr val="accent5">
                <a:hueOff val="-12397374"/>
                <a:satOff val="18550"/>
                <a:lumOff val="-207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4054021" y="194400"/>
        <a:ext cx="1885253" cy="58320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5ECC0-C248-4E55-8A08-6CD022DD1E88}">
      <dsp:nvSpPr>
        <dsp:cNvPr id="0" name=""/>
        <dsp:cNvSpPr/>
      </dsp:nvSpPr>
      <dsp:spPr>
        <a:xfrm rot="16200000">
          <a:off x="457352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ZÁKLADNÍ JEDNOTKA</a:t>
          </a:r>
          <a:endParaRPr lang="cs-CZ" sz="2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5400000">
        <a:off x="726" y="194400"/>
        <a:ext cx="1885253" cy="583200"/>
      </dsp:txXfrm>
    </dsp:sp>
    <dsp:sp modelId="{1E2AEC52-1D30-4855-B18E-E813FE6A7F74}">
      <dsp:nvSpPr>
        <dsp:cNvPr id="0" name=""/>
        <dsp:cNvSpPr/>
      </dsp:nvSpPr>
      <dsp:spPr>
        <a:xfrm rot="16200000">
          <a:off x="2484000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6198687"/>
                <a:satOff val="9275"/>
                <a:lumOff val="-10392"/>
                <a:alphaOff val="0"/>
                <a:shade val="51000"/>
                <a:satMod val="130000"/>
              </a:schemeClr>
            </a:gs>
            <a:gs pos="80000">
              <a:schemeClr val="accent5">
                <a:hueOff val="-6198687"/>
                <a:satOff val="9275"/>
                <a:lumOff val="-10392"/>
                <a:alphaOff val="0"/>
                <a:shade val="93000"/>
                <a:satMod val="130000"/>
              </a:schemeClr>
            </a:gs>
            <a:gs pos="100000">
              <a:schemeClr val="accent5">
                <a:hueOff val="-6198687"/>
                <a:satOff val="9275"/>
                <a:lumOff val="-10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VSTUPNÍ ZAŘÍZENÍ</a:t>
          </a:r>
          <a:endParaRPr lang="cs-CZ" sz="2000" b="1" kern="1200" dirty="0"/>
        </a:p>
      </dsp:txBody>
      <dsp:txXfrm rot="5400000">
        <a:off x="2027374" y="194400"/>
        <a:ext cx="1885253" cy="583200"/>
      </dsp:txXfrm>
    </dsp:sp>
    <dsp:sp modelId="{89781683-602B-4207-9EE5-4B13AE2354C0}">
      <dsp:nvSpPr>
        <dsp:cNvPr id="0" name=""/>
        <dsp:cNvSpPr/>
      </dsp:nvSpPr>
      <dsp:spPr>
        <a:xfrm rot="16200000">
          <a:off x="4510647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12397374"/>
                <a:satOff val="18550"/>
                <a:lumOff val="-20783"/>
                <a:alphaOff val="0"/>
                <a:shade val="51000"/>
                <a:satMod val="130000"/>
              </a:schemeClr>
            </a:gs>
            <a:gs pos="80000">
              <a:schemeClr val="accent5">
                <a:hueOff val="-12397374"/>
                <a:satOff val="18550"/>
                <a:lumOff val="-20783"/>
                <a:alphaOff val="0"/>
                <a:shade val="93000"/>
                <a:satMod val="130000"/>
              </a:schemeClr>
            </a:gs>
            <a:gs pos="100000">
              <a:schemeClr val="accent5">
                <a:hueOff val="-12397374"/>
                <a:satOff val="18550"/>
                <a:lumOff val="-207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4054021" y="194400"/>
        <a:ext cx="1885253" cy="58320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5ECC0-C248-4E55-8A08-6CD022DD1E88}">
      <dsp:nvSpPr>
        <dsp:cNvPr id="0" name=""/>
        <dsp:cNvSpPr/>
      </dsp:nvSpPr>
      <dsp:spPr>
        <a:xfrm rot="16200000">
          <a:off x="457352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ZÁKLADNÍ JEDNOTKA</a:t>
          </a:r>
          <a:endParaRPr lang="cs-CZ" sz="2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5400000">
        <a:off x="726" y="194400"/>
        <a:ext cx="1885253" cy="583200"/>
      </dsp:txXfrm>
    </dsp:sp>
    <dsp:sp modelId="{1E2AEC52-1D30-4855-B18E-E813FE6A7F74}">
      <dsp:nvSpPr>
        <dsp:cNvPr id="0" name=""/>
        <dsp:cNvSpPr/>
      </dsp:nvSpPr>
      <dsp:spPr>
        <a:xfrm rot="16200000">
          <a:off x="2484000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6198687"/>
                <a:satOff val="9275"/>
                <a:lumOff val="-10392"/>
                <a:alphaOff val="0"/>
                <a:shade val="51000"/>
                <a:satMod val="130000"/>
              </a:schemeClr>
            </a:gs>
            <a:gs pos="80000">
              <a:schemeClr val="accent5">
                <a:hueOff val="-6198687"/>
                <a:satOff val="9275"/>
                <a:lumOff val="-10392"/>
                <a:alphaOff val="0"/>
                <a:shade val="93000"/>
                <a:satMod val="130000"/>
              </a:schemeClr>
            </a:gs>
            <a:gs pos="100000">
              <a:schemeClr val="accent5">
                <a:hueOff val="-6198687"/>
                <a:satOff val="9275"/>
                <a:lumOff val="-10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VSTUPNÍ ZAŘÍZENÍ</a:t>
          </a:r>
          <a:endParaRPr lang="cs-CZ" sz="2000" b="1" kern="1200" dirty="0"/>
        </a:p>
      </dsp:txBody>
      <dsp:txXfrm rot="5400000">
        <a:off x="2027374" y="194400"/>
        <a:ext cx="1885253" cy="583200"/>
      </dsp:txXfrm>
    </dsp:sp>
    <dsp:sp modelId="{89781683-602B-4207-9EE5-4B13AE2354C0}">
      <dsp:nvSpPr>
        <dsp:cNvPr id="0" name=""/>
        <dsp:cNvSpPr/>
      </dsp:nvSpPr>
      <dsp:spPr>
        <a:xfrm rot="16200000">
          <a:off x="4510647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12397374"/>
                <a:satOff val="18550"/>
                <a:lumOff val="-20783"/>
                <a:alphaOff val="0"/>
                <a:shade val="51000"/>
                <a:satMod val="130000"/>
              </a:schemeClr>
            </a:gs>
            <a:gs pos="80000">
              <a:schemeClr val="accent5">
                <a:hueOff val="-12397374"/>
                <a:satOff val="18550"/>
                <a:lumOff val="-20783"/>
                <a:alphaOff val="0"/>
                <a:shade val="93000"/>
                <a:satMod val="130000"/>
              </a:schemeClr>
            </a:gs>
            <a:gs pos="100000">
              <a:schemeClr val="accent5">
                <a:hueOff val="-12397374"/>
                <a:satOff val="18550"/>
                <a:lumOff val="-207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4054021" y="194400"/>
        <a:ext cx="1885253" cy="58320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5ECC0-C248-4E55-8A08-6CD022DD1E88}">
      <dsp:nvSpPr>
        <dsp:cNvPr id="0" name=""/>
        <dsp:cNvSpPr/>
      </dsp:nvSpPr>
      <dsp:spPr>
        <a:xfrm rot="16200000">
          <a:off x="457352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ZÁKLADNÍ JEDNOTKA</a:t>
          </a:r>
          <a:endParaRPr lang="cs-CZ" sz="2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5400000">
        <a:off x="726" y="194400"/>
        <a:ext cx="1885253" cy="583200"/>
      </dsp:txXfrm>
    </dsp:sp>
    <dsp:sp modelId="{1E2AEC52-1D30-4855-B18E-E813FE6A7F74}">
      <dsp:nvSpPr>
        <dsp:cNvPr id="0" name=""/>
        <dsp:cNvSpPr/>
      </dsp:nvSpPr>
      <dsp:spPr>
        <a:xfrm rot="16200000">
          <a:off x="2484000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6198687"/>
                <a:satOff val="9275"/>
                <a:lumOff val="-10392"/>
                <a:alphaOff val="0"/>
                <a:shade val="51000"/>
                <a:satMod val="130000"/>
              </a:schemeClr>
            </a:gs>
            <a:gs pos="80000">
              <a:schemeClr val="accent5">
                <a:hueOff val="-6198687"/>
                <a:satOff val="9275"/>
                <a:lumOff val="-10392"/>
                <a:alphaOff val="0"/>
                <a:shade val="93000"/>
                <a:satMod val="130000"/>
              </a:schemeClr>
            </a:gs>
            <a:gs pos="100000">
              <a:schemeClr val="accent5">
                <a:hueOff val="-6198687"/>
                <a:satOff val="9275"/>
                <a:lumOff val="-10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VSTUPNÍ ZAŘÍZENÍ</a:t>
          </a:r>
          <a:endParaRPr lang="cs-CZ" sz="2000" b="1" kern="1200" dirty="0"/>
        </a:p>
      </dsp:txBody>
      <dsp:txXfrm rot="5400000">
        <a:off x="2027374" y="194400"/>
        <a:ext cx="1885253" cy="583200"/>
      </dsp:txXfrm>
    </dsp:sp>
    <dsp:sp modelId="{89781683-602B-4207-9EE5-4B13AE2354C0}">
      <dsp:nvSpPr>
        <dsp:cNvPr id="0" name=""/>
        <dsp:cNvSpPr/>
      </dsp:nvSpPr>
      <dsp:spPr>
        <a:xfrm rot="16200000">
          <a:off x="4510647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12397374"/>
                <a:satOff val="18550"/>
                <a:lumOff val="-20783"/>
                <a:alphaOff val="0"/>
                <a:shade val="51000"/>
                <a:satMod val="130000"/>
              </a:schemeClr>
            </a:gs>
            <a:gs pos="80000">
              <a:schemeClr val="accent5">
                <a:hueOff val="-12397374"/>
                <a:satOff val="18550"/>
                <a:lumOff val="-20783"/>
                <a:alphaOff val="0"/>
                <a:shade val="93000"/>
                <a:satMod val="130000"/>
              </a:schemeClr>
            </a:gs>
            <a:gs pos="100000">
              <a:schemeClr val="accent5">
                <a:hueOff val="-12397374"/>
                <a:satOff val="18550"/>
                <a:lumOff val="-207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4054021" y="194400"/>
        <a:ext cx="1885253" cy="58320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5ECC0-C248-4E55-8A08-6CD022DD1E88}">
      <dsp:nvSpPr>
        <dsp:cNvPr id="0" name=""/>
        <dsp:cNvSpPr/>
      </dsp:nvSpPr>
      <dsp:spPr>
        <a:xfrm rot="16200000">
          <a:off x="457352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ZÁKLADNÍ JEDNOTKA</a:t>
          </a:r>
          <a:endParaRPr lang="cs-CZ" sz="2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5400000">
        <a:off x="726" y="194400"/>
        <a:ext cx="1885253" cy="583200"/>
      </dsp:txXfrm>
    </dsp:sp>
    <dsp:sp modelId="{1E2AEC52-1D30-4855-B18E-E813FE6A7F74}">
      <dsp:nvSpPr>
        <dsp:cNvPr id="0" name=""/>
        <dsp:cNvSpPr/>
      </dsp:nvSpPr>
      <dsp:spPr>
        <a:xfrm rot="16200000">
          <a:off x="2484000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6198687"/>
                <a:satOff val="9275"/>
                <a:lumOff val="-10392"/>
                <a:alphaOff val="0"/>
                <a:shade val="51000"/>
                <a:satMod val="130000"/>
              </a:schemeClr>
            </a:gs>
            <a:gs pos="80000">
              <a:schemeClr val="accent5">
                <a:hueOff val="-6198687"/>
                <a:satOff val="9275"/>
                <a:lumOff val="-10392"/>
                <a:alphaOff val="0"/>
                <a:shade val="93000"/>
                <a:satMod val="130000"/>
              </a:schemeClr>
            </a:gs>
            <a:gs pos="100000">
              <a:schemeClr val="accent5">
                <a:hueOff val="-6198687"/>
                <a:satOff val="9275"/>
                <a:lumOff val="-10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VSTUPNÍ ZAŘÍZENÍ</a:t>
          </a:r>
          <a:endParaRPr lang="cs-CZ" sz="2000" b="1" kern="1200" dirty="0"/>
        </a:p>
      </dsp:txBody>
      <dsp:txXfrm rot="5400000">
        <a:off x="2027374" y="194400"/>
        <a:ext cx="1885253" cy="583200"/>
      </dsp:txXfrm>
    </dsp:sp>
    <dsp:sp modelId="{89781683-602B-4207-9EE5-4B13AE2354C0}">
      <dsp:nvSpPr>
        <dsp:cNvPr id="0" name=""/>
        <dsp:cNvSpPr/>
      </dsp:nvSpPr>
      <dsp:spPr>
        <a:xfrm rot="16200000">
          <a:off x="4510647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12397374"/>
                <a:satOff val="18550"/>
                <a:lumOff val="-20783"/>
                <a:alphaOff val="0"/>
                <a:shade val="51000"/>
                <a:satMod val="130000"/>
              </a:schemeClr>
            </a:gs>
            <a:gs pos="80000">
              <a:schemeClr val="accent5">
                <a:hueOff val="-12397374"/>
                <a:satOff val="18550"/>
                <a:lumOff val="-20783"/>
                <a:alphaOff val="0"/>
                <a:shade val="93000"/>
                <a:satMod val="130000"/>
              </a:schemeClr>
            </a:gs>
            <a:gs pos="100000">
              <a:schemeClr val="accent5">
                <a:hueOff val="-12397374"/>
                <a:satOff val="18550"/>
                <a:lumOff val="-207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VÝSTUPNÍ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4054021" y="194400"/>
        <a:ext cx="1885253" cy="583200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5ECC0-C248-4E55-8A08-6CD022DD1E88}">
      <dsp:nvSpPr>
        <dsp:cNvPr id="0" name=""/>
        <dsp:cNvSpPr/>
      </dsp:nvSpPr>
      <dsp:spPr>
        <a:xfrm rot="16200000">
          <a:off x="457352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ZÁKLADNÍ JEDNOTKA</a:t>
          </a:r>
          <a:endParaRPr lang="cs-CZ" sz="2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5400000">
        <a:off x="726" y="194400"/>
        <a:ext cx="1885253" cy="583200"/>
      </dsp:txXfrm>
    </dsp:sp>
    <dsp:sp modelId="{1E2AEC52-1D30-4855-B18E-E813FE6A7F74}">
      <dsp:nvSpPr>
        <dsp:cNvPr id="0" name=""/>
        <dsp:cNvSpPr/>
      </dsp:nvSpPr>
      <dsp:spPr>
        <a:xfrm rot="16200000">
          <a:off x="2484000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6198687"/>
                <a:satOff val="9275"/>
                <a:lumOff val="-10392"/>
                <a:alphaOff val="0"/>
                <a:shade val="51000"/>
                <a:satMod val="130000"/>
              </a:schemeClr>
            </a:gs>
            <a:gs pos="80000">
              <a:schemeClr val="accent5">
                <a:hueOff val="-6198687"/>
                <a:satOff val="9275"/>
                <a:lumOff val="-10392"/>
                <a:alphaOff val="0"/>
                <a:shade val="93000"/>
                <a:satMod val="130000"/>
              </a:schemeClr>
            </a:gs>
            <a:gs pos="100000">
              <a:schemeClr val="accent5">
                <a:hueOff val="-6198687"/>
                <a:satOff val="9275"/>
                <a:lumOff val="-10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2027374" y="194400"/>
        <a:ext cx="1885253" cy="583200"/>
      </dsp:txXfrm>
    </dsp:sp>
    <dsp:sp modelId="{89781683-602B-4207-9EE5-4B13AE2354C0}">
      <dsp:nvSpPr>
        <dsp:cNvPr id="0" name=""/>
        <dsp:cNvSpPr/>
      </dsp:nvSpPr>
      <dsp:spPr>
        <a:xfrm rot="16200000">
          <a:off x="4510647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12397374"/>
                <a:satOff val="18550"/>
                <a:lumOff val="-20783"/>
                <a:alphaOff val="0"/>
                <a:shade val="51000"/>
                <a:satMod val="130000"/>
              </a:schemeClr>
            </a:gs>
            <a:gs pos="80000">
              <a:schemeClr val="accent5">
                <a:hueOff val="-12397374"/>
                <a:satOff val="18550"/>
                <a:lumOff val="-20783"/>
                <a:alphaOff val="0"/>
                <a:shade val="93000"/>
                <a:satMod val="130000"/>
              </a:schemeClr>
            </a:gs>
            <a:gs pos="100000">
              <a:schemeClr val="accent5">
                <a:hueOff val="-12397374"/>
                <a:satOff val="18550"/>
                <a:lumOff val="-207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VÝSTUPNÍ ZAŘÍZENÍ</a:t>
          </a:r>
          <a:endParaRPr lang="cs-CZ" sz="2000" b="1" kern="1200" dirty="0"/>
        </a:p>
      </dsp:txBody>
      <dsp:txXfrm rot="5400000">
        <a:off x="4054021" y="194400"/>
        <a:ext cx="1885253" cy="583200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5ECC0-C248-4E55-8A08-6CD022DD1E88}">
      <dsp:nvSpPr>
        <dsp:cNvPr id="0" name=""/>
        <dsp:cNvSpPr/>
      </dsp:nvSpPr>
      <dsp:spPr>
        <a:xfrm rot="16200000">
          <a:off x="457352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ZÁKLADNÍ JEDNOTKA</a:t>
          </a:r>
          <a:endParaRPr lang="cs-CZ" sz="20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5400000">
        <a:off x="726" y="194400"/>
        <a:ext cx="1885253" cy="583200"/>
      </dsp:txXfrm>
    </dsp:sp>
    <dsp:sp modelId="{1E2AEC52-1D30-4855-B18E-E813FE6A7F74}">
      <dsp:nvSpPr>
        <dsp:cNvPr id="0" name=""/>
        <dsp:cNvSpPr/>
      </dsp:nvSpPr>
      <dsp:spPr>
        <a:xfrm rot="16200000">
          <a:off x="2484000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6198687"/>
                <a:satOff val="9275"/>
                <a:lumOff val="-10392"/>
                <a:alphaOff val="0"/>
                <a:shade val="51000"/>
                <a:satMod val="130000"/>
              </a:schemeClr>
            </a:gs>
            <a:gs pos="80000">
              <a:schemeClr val="accent5">
                <a:hueOff val="-6198687"/>
                <a:satOff val="9275"/>
                <a:lumOff val="-10392"/>
                <a:alphaOff val="0"/>
                <a:shade val="93000"/>
                <a:satMod val="130000"/>
              </a:schemeClr>
            </a:gs>
            <a:gs pos="100000">
              <a:schemeClr val="accent5">
                <a:hueOff val="-6198687"/>
                <a:satOff val="9275"/>
                <a:lumOff val="-10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cap="none" spc="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VSTUPNÍ ZAŘÍZENÍ</a:t>
          </a:r>
          <a:endParaRPr lang="cs-CZ" sz="2000" b="1" kern="1200" cap="none" spc="0" dirty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 rot="5400000">
        <a:off x="2027374" y="194400"/>
        <a:ext cx="1885253" cy="583200"/>
      </dsp:txXfrm>
    </dsp:sp>
    <dsp:sp modelId="{89781683-602B-4207-9EE5-4B13AE2354C0}">
      <dsp:nvSpPr>
        <dsp:cNvPr id="0" name=""/>
        <dsp:cNvSpPr/>
      </dsp:nvSpPr>
      <dsp:spPr>
        <a:xfrm rot="16200000">
          <a:off x="4510647" y="-456626"/>
          <a:ext cx="972000" cy="1885253"/>
        </a:xfrm>
        <a:prstGeom prst="flowChartManualOperation">
          <a:avLst/>
        </a:prstGeom>
        <a:gradFill rotWithShape="0">
          <a:gsLst>
            <a:gs pos="0">
              <a:schemeClr val="accent5">
                <a:hueOff val="-12397374"/>
                <a:satOff val="18550"/>
                <a:lumOff val="-20783"/>
                <a:alphaOff val="0"/>
                <a:shade val="51000"/>
                <a:satMod val="130000"/>
              </a:schemeClr>
            </a:gs>
            <a:gs pos="80000">
              <a:schemeClr val="accent5">
                <a:hueOff val="-12397374"/>
                <a:satOff val="18550"/>
                <a:lumOff val="-20783"/>
                <a:alphaOff val="0"/>
                <a:shade val="93000"/>
                <a:satMod val="130000"/>
              </a:schemeClr>
            </a:gs>
            <a:gs pos="100000">
              <a:schemeClr val="accent5">
                <a:hueOff val="-12397374"/>
                <a:satOff val="18550"/>
                <a:lumOff val="-2078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186" bIns="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VÝSTUPNÍ ZAŘÍZENÍ</a:t>
          </a:r>
          <a:endParaRPr lang="cs-CZ" sz="2000" b="1" kern="1200" dirty="0"/>
        </a:p>
      </dsp:txBody>
      <dsp:txXfrm rot="5400000">
        <a:off x="4054021" y="194400"/>
        <a:ext cx="1885253" cy="5832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217B38-31AA-4C3F-B462-98070237ACF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304FC2-F664-4A55-8752-86F6E300F7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3655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304FC2-F664-4A55-8752-86F6E300F77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4457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304FC2-F664-4A55-8752-86F6E300F77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4457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304FC2-F664-4A55-8752-86F6E300F772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939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304FC2-F664-4A55-8752-86F6E300F772}" type="slidenum">
              <a:rPr lang="cs-CZ" smtClean="0"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217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332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655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653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123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213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861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404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943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971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822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8018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9129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14312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94860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01310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82240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99746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08201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6867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80140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85892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79058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80579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146528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34002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456839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22045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210922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72051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867751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813206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138971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6332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99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0584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9248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7326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6.jp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7.jpg"/><Relationship Id="rId9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6.jp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4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7.jpg"/><Relationship Id="rId9" Type="http://schemas.microsoft.com/office/2007/relationships/diagramDrawing" Target="../diagrams/drawing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0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9.jpg"/><Relationship Id="rId7" Type="http://schemas.openxmlformats.org/officeDocument/2006/relationships/diagramColors" Target="../diagrams/colors4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4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image" Target="../media/image10.png"/><Relationship Id="rId7" Type="http://schemas.openxmlformats.org/officeDocument/2006/relationships/diagramQuickStyle" Target="../diagrams/quickStyle5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4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4" Type="http://schemas.openxmlformats.org/officeDocument/2006/relationships/image" Target="../media/image11.png"/><Relationship Id="rId9" Type="http://schemas.microsoft.com/office/2007/relationships/diagramDrawing" Target="../diagrams/drawing5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6.jp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4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4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4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4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4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image" Target="../media/image17.png"/><Relationship Id="rId7" Type="http://schemas.openxmlformats.org/officeDocument/2006/relationships/diagramColors" Target="../diagrams/colors11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4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10" Type="http://schemas.openxmlformats.org/officeDocument/2006/relationships/image" Target="../media/image19.png"/><Relationship Id="rId4" Type="http://schemas.openxmlformats.org/officeDocument/2006/relationships/diagramData" Target="../diagrams/data11.xml"/><Relationship Id="rId9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4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Relationship Id="rId9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4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Relationship Id="rId9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4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Relationship Id="rId9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image" Target="../media/image26.png"/><Relationship Id="rId7" Type="http://schemas.openxmlformats.org/officeDocument/2006/relationships/diagramColors" Target="../diagrams/colors15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4.xml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10" Type="http://schemas.openxmlformats.org/officeDocument/2006/relationships/image" Target="../media/image28.png"/><Relationship Id="rId4" Type="http://schemas.openxmlformats.org/officeDocument/2006/relationships/diagramData" Target="../diagrams/data15.xml"/><Relationship Id="rId9" Type="http://schemas.openxmlformats.org/officeDocument/2006/relationships/image" Target="../media/image27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4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10" Type="http://schemas.openxmlformats.org/officeDocument/2006/relationships/image" Target="../media/image31.png"/><Relationship Id="rId4" Type="http://schemas.openxmlformats.org/officeDocument/2006/relationships/diagramLayout" Target="../diagrams/layout16.xml"/><Relationship Id="rId9" Type="http://schemas.openxmlformats.org/officeDocument/2006/relationships/image" Target="../media/image3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4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4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10" Type="http://schemas.openxmlformats.org/officeDocument/2006/relationships/image" Target="../media/image34.jpeg"/><Relationship Id="rId4" Type="http://schemas.openxmlformats.org/officeDocument/2006/relationships/diagramLayout" Target="../diagrams/layout18.xml"/><Relationship Id="rId9" Type="http://schemas.openxmlformats.org/officeDocument/2006/relationships/image" Target="../media/image33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4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10" Type="http://schemas.openxmlformats.org/officeDocument/2006/relationships/image" Target="../media/image37.png"/><Relationship Id="rId4" Type="http://schemas.openxmlformats.org/officeDocument/2006/relationships/diagramLayout" Target="../diagrams/layout19.xml"/><Relationship Id="rId9" Type="http://schemas.openxmlformats.org/officeDocument/2006/relationships/image" Target="../media/image36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4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Relationship Id="rId9" Type="http://schemas.openxmlformats.org/officeDocument/2006/relationships/image" Target="../media/image39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diagramData" Target="../diagrams/data21.xml"/><Relationship Id="rId7" Type="http://schemas.microsoft.com/office/2007/relationships/diagramDrawing" Target="../diagrams/drawing21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4.xml"/><Relationship Id="rId6" Type="http://schemas.openxmlformats.org/officeDocument/2006/relationships/diagramColors" Target="../diagrams/colors21.xml"/><Relationship Id="rId5" Type="http://schemas.openxmlformats.org/officeDocument/2006/relationships/diagramQuickStyle" Target="../diagrams/quickStyle21.xml"/><Relationship Id="rId10" Type="http://schemas.openxmlformats.org/officeDocument/2006/relationships/image" Target="../media/image42.png"/><Relationship Id="rId4" Type="http://schemas.openxmlformats.org/officeDocument/2006/relationships/diagramLayout" Target="../diagrams/layout21.xml"/><Relationship Id="rId9" Type="http://schemas.openxmlformats.org/officeDocument/2006/relationships/image" Target="../media/image41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diagramData" Target="../diagrams/data22.xml"/><Relationship Id="rId7" Type="http://schemas.microsoft.com/office/2007/relationships/diagramDrawing" Target="../diagrams/drawing22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4.xml"/><Relationship Id="rId6" Type="http://schemas.openxmlformats.org/officeDocument/2006/relationships/diagramColors" Target="../diagrams/colors22.xml"/><Relationship Id="rId11" Type="http://schemas.openxmlformats.org/officeDocument/2006/relationships/image" Target="../media/image46.png"/><Relationship Id="rId5" Type="http://schemas.openxmlformats.org/officeDocument/2006/relationships/diagramQuickStyle" Target="../diagrams/quickStyle22.xml"/><Relationship Id="rId10" Type="http://schemas.openxmlformats.org/officeDocument/2006/relationships/image" Target="../media/image45.png"/><Relationship Id="rId4" Type="http://schemas.openxmlformats.org/officeDocument/2006/relationships/diagramLayout" Target="../diagrams/layout22.xml"/><Relationship Id="rId9" Type="http://schemas.openxmlformats.org/officeDocument/2006/relationships/image" Target="../media/image44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diagramData" Target="../diagrams/data23.xml"/><Relationship Id="rId7" Type="http://schemas.microsoft.com/office/2007/relationships/diagramDrawing" Target="../diagrams/drawing23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4.xml"/><Relationship Id="rId6" Type="http://schemas.openxmlformats.org/officeDocument/2006/relationships/diagramColors" Target="../diagrams/colors23.xml"/><Relationship Id="rId5" Type="http://schemas.openxmlformats.org/officeDocument/2006/relationships/diagramQuickStyle" Target="../diagrams/quickStyle23.xml"/><Relationship Id="rId4" Type="http://schemas.openxmlformats.org/officeDocument/2006/relationships/diagramLayout" Target="../diagrams/layout23.xml"/><Relationship Id="rId9" Type="http://schemas.openxmlformats.org/officeDocument/2006/relationships/image" Target="../media/image48.jp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4.xml"/><Relationship Id="rId6" Type="http://schemas.microsoft.com/office/2007/relationships/hdphoto" Target="../media/hdphoto1.wdp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3.xml"/><Relationship Id="rId5" Type="http://schemas.microsoft.com/office/2007/relationships/hdphoto" Target="../media/hdphoto2.wdp"/><Relationship Id="rId4" Type="http://schemas.openxmlformats.org/officeDocument/2006/relationships/image" Target="../media/image52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Pevn%C3%BD_disk&amp;oldid=10335138" TargetMode="External"/><Relationship Id="rId3" Type="http://schemas.openxmlformats.org/officeDocument/2006/relationships/hyperlink" Target="http://de.wikipedia.org/w/index.php?title=Computergeh%C3%A4use&amp;oldid=116864053" TargetMode="External"/><Relationship Id="rId7" Type="http://schemas.openxmlformats.org/officeDocument/2006/relationships/hyperlink" Target="http://cs.wikipedia.org/w/index.php?title=Procesor&amp;oldid=10471283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40.xml"/><Relationship Id="rId6" Type="http://schemas.openxmlformats.org/officeDocument/2006/relationships/hyperlink" Target="http://cs.wikipedia.org/w/index.php?title=RAM&amp;oldid=10084056" TargetMode="External"/><Relationship Id="rId5" Type="http://schemas.openxmlformats.org/officeDocument/2006/relationships/hyperlink" Target="http://cs.wikipedia.org/w/index.php?title=Z%C3%A1kladn%C3%AD_deska&amp;oldid=9975021" TargetMode="External"/><Relationship Id="rId4" Type="http://schemas.openxmlformats.org/officeDocument/2006/relationships/hyperlink" Target="http://en.wikipedia.org/w/index.php?title=Computer_case&amp;oldid=562148048" TargetMode="External"/><Relationship Id="rId9" Type="http://schemas.openxmlformats.org/officeDocument/2006/relationships/hyperlink" Target="http://cs.wikipedia.org/w/index.php?title=Disketa&amp;oldid=10259283" TargetMode="Externa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Vstupn%C3%AD_za%C5%99%C3%ADzen%C3%AD&amp;oldid=10172589" TargetMode="External"/><Relationship Id="rId3" Type="http://schemas.openxmlformats.org/officeDocument/2006/relationships/hyperlink" Target="http://cs.wikipedia.org/w/index.php?title=Optick%C3%A1_mechanika&amp;oldid=9920776" TargetMode="External"/><Relationship Id="rId7" Type="http://schemas.openxmlformats.org/officeDocument/2006/relationships/hyperlink" Target="http://cs.wikipedia.org/w/index.php?title=S%C3%AD%C5%A5ov%C3%A1_karta&amp;oldid=9888588" TargetMode="External"/><Relationship Id="rId2" Type="http://schemas.openxmlformats.org/officeDocument/2006/relationships/hyperlink" Target="http://cs.wikipedia.org/w/index.php?title=Disketov%C3%A1_mechanika&amp;oldid=9863995" TargetMode="External"/><Relationship Id="rId1" Type="http://schemas.openxmlformats.org/officeDocument/2006/relationships/slideLayout" Target="../slideLayouts/slideLayout40.xml"/><Relationship Id="rId6" Type="http://schemas.openxmlformats.org/officeDocument/2006/relationships/hyperlink" Target="http://cs.wikipedia.org/w/index.php?title=Zvukov%C3%A1_karta&amp;oldid=9841572" TargetMode="External"/><Relationship Id="rId5" Type="http://schemas.openxmlformats.org/officeDocument/2006/relationships/hyperlink" Target="http://cs.wikipedia.org/w/index.php?title=Grafick%C3%A1_karta&amp;oldid=10413181" TargetMode="External"/><Relationship Id="rId4" Type="http://schemas.openxmlformats.org/officeDocument/2006/relationships/hyperlink" Target="http://en.wikipedia.org/w/index.php?title=Computer_cooling&amp;oldid=562444177" TargetMode="Externa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Gamepad&amp;oldid=9855426" TargetMode="External"/><Relationship Id="rId13" Type="http://schemas.openxmlformats.org/officeDocument/2006/relationships/hyperlink" Target="http://cs.wikipedia.org/w/index.php?title=Plotter&amp;oldid=9835151" TargetMode="External"/><Relationship Id="rId3" Type="http://schemas.openxmlformats.org/officeDocument/2006/relationships/hyperlink" Target="http://vstupnizarizeni.rames.info/1keyb.html" TargetMode="External"/><Relationship Id="rId7" Type="http://schemas.openxmlformats.org/officeDocument/2006/relationships/hyperlink" Target="http://en.wikipedia.org/w/index.php?title=Joystick&amp;oldid=562997070" TargetMode="External"/><Relationship Id="rId12" Type="http://schemas.openxmlformats.org/officeDocument/2006/relationships/hyperlink" Target="http://cs.wikipedia.org/w/index.php?title=Po%C4%8D%C3%ADta%C4%8Dov%C3%A1_tisk%C3%A1rna&amp;oldid=10327401" TargetMode="External"/><Relationship Id="rId2" Type="http://schemas.openxmlformats.org/officeDocument/2006/relationships/hyperlink" Target="http://en.wikipedia.org/w/index.php?title=Computer_keyboard&amp;oldid=563070006" TargetMode="External"/><Relationship Id="rId1" Type="http://schemas.openxmlformats.org/officeDocument/2006/relationships/slideLayout" Target="../slideLayouts/slideLayout40.xml"/><Relationship Id="rId6" Type="http://schemas.openxmlformats.org/officeDocument/2006/relationships/hyperlink" Target="http://cs.wikipedia.org/w/index.php?title=Touchpad&amp;oldid=9857636" TargetMode="External"/><Relationship Id="rId11" Type="http://schemas.openxmlformats.org/officeDocument/2006/relationships/hyperlink" Target="http://cs.wikipedia.org/w/index.php?title=V%C3%BDstupn%C3%AD_za%C5%99%C3%ADzen%C3%AD&amp;oldid=9902068" TargetMode="External"/><Relationship Id="rId5" Type="http://schemas.openxmlformats.org/officeDocument/2006/relationships/hyperlink" Target="http://cs.wikipedia.org/w/index.php?title=Trackball&amp;oldid=9851383" TargetMode="External"/><Relationship Id="rId10" Type="http://schemas.openxmlformats.org/officeDocument/2006/relationships/hyperlink" Target="http://cs.wikipedia.org/w/index.php?title=%C4%8C%C3%A1rov%C3%BD_k%C3%B3d&amp;oldid=10435124" TargetMode="External"/><Relationship Id="rId4" Type="http://schemas.openxmlformats.org/officeDocument/2006/relationships/hyperlink" Target="http://cs.wikipedia.org/w/index.php?title=Po%C4%8D%C3%ADta%C4%8Dov%C3%A1_my%C5%A1&amp;oldid=10468864" TargetMode="External"/><Relationship Id="rId9" Type="http://schemas.openxmlformats.org/officeDocument/2006/relationships/hyperlink" Target="http://cs.wikipedia.org/w/index.php?title=Scanner&amp;oldid=9842606" TargetMode="External"/><Relationship Id="rId14" Type="http://schemas.openxmlformats.org/officeDocument/2006/relationships/hyperlink" Target="http://cs.wikipedia.org/w/index.php?title=Software&amp;oldid=10366170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V%C3%BDstupn%C3%AD_za%C5%99%C3%ADzen%C3%AD&amp;oldid=9902068" TargetMode="External"/><Relationship Id="rId2" Type="http://schemas.openxmlformats.org/officeDocument/2006/relationships/hyperlink" Target="http://cs.wikipedia.org/w/index.php?title=%C4%8C%C3%A1rov%C3%BD_k%C3%B3d&amp;oldid=10435124" TargetMode="External"/><Relationship Id="rId1" Type="http://schemas.openxmlformats.org/officeDocument/2006/relationships/slideLayout" Target="../slideLayouts/slideLayout40.xml"/><Relationship Id="rId6" Type="http://schemas.openxmlformats.org/officeDocument/2006/relationships/hyperlink" Target="http://cs.wikipedia.org/w/index.php?title=Software&amp;oldid=10366170" TargetMode="External"/><Relationship Id="rId5" Type="http://schemas.openxmlformats.org/officeDocument/2006/relationships/hyperlink" Target="http://cs.wikipedia.org/w/index.php?title=Plotter&amp;oldid=9835151" TargetMode="External"/><Relationship Id="rId4" Type="http://schemas.openxmlformats.org/officeDocument/2006/relationships/hyperlink" Target="http://cs.wikipedia.org/w/index.php?title=Po%C4%8D%C3%ADta%C4%8Dov%C3%A1_tisk%C3%A1rna&amp;oldid=1032740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04736082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0816431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VY_32_INOVACE_13_S10-I-6-9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Listopad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Informatika pro 6. –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sestava PC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6437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6986766"/>
              </p:ext>
            </p:extLst>
          </p:nvPr>
        </p:nvGraphicFramePr>
        <p:xfrm>
          <a:off x="539552" y="3573016"/>
          <a:ext cx="8280920" cy="2514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Počítač s připojením k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vyhledávání informací na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si při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výkladu  vyhledá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viditelné komponenty na svém počítači.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5081164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slouží k </a:t>
                      </a:r>
                      <a:r>
                        <a:rPr lang="cs-CZ" sz="1400" b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seznámení</a:t>
                      </a:r>
                      <a:r>
                        <a:rPr lang="cs-CZ" sz="1400" b="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se základní stavbou počítače,  osvojení si pojmu hardware a software.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pochopí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stavbu počítače, pozná jednotlivé komponenty, rozlišuje pojmy hardware a software.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8695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518E"/>
            </a:gs>
            <a:gs pos="10000">
              <a:srgbClr val="50B1D3"/>
            </a:gs>
            <a:gs pos="20000">
              <a:srgbClr val="0067B4"/>
            </a:gs>
            <a:gs pos="40000">
              <a:srgbClr val="0094C8"/>
            </a:gs>
            <a:gs pos="65000">
              <a:srgbClr val="0067B4"/>
            </a:gs>
            <a:gs pos="85000">
              <a:srgbClr val="00B0F0"/>
            </a:gs>
            <a:gs pos="100000">
              <a:srgbClr val="306E8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7091" y="1052736"/>
            <a:ext cx="3368373" cy="275083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803572"/>
            <a:ext cx="8712968" cy="2361731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INFORMATIKA</a:t>
            </a:r>
            <a:b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</a:b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pro základní školu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2421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692361" y="260648"/>
            <a:ext cx="6133759" cy="1584176"/>
          </a:xfrm>
          <a:prstGeom prst="rect">
            <a:avLst/>
          </a:prstGeom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004D8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sestava počítače</a:t>
            </a:r>
            <a:endParaRPr lang="cs-CZ" sz="3600" dirty="0">
              <a:solidFill>
                <a:srgbClr val="004D8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admin\AppData\Local\Temp\MC900441335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636912"/>
            <a:ext cx="3888432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251520" y="3068960"/>
            <a:ext cx="2160240" cy="864096"/>
          </a:xfrm>
          <a:prstGeom prst="wedgeRoundRectCallout">
            <a:avLst>
              <a:gd name="adj1" fmla="val 71520"/>
              <a:gd name="adj2" fmla="val 118084"/>
              <a:gd name="adj3" fmla="val 16667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1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1">
                  <a:lumMod val="60000"/>
                  <a:lumOff val="40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jednotka</a:t>
            </a:r>
            <a:endParaRPr lang="cs-CZ" sz="24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6665880" y="2357264"/>
            <a:ext cx="2160240" cy="567680"/>
          </a:xfrm>
          <a:prstGeom prst="wedgeRoundRectCallout">
            <a:avLst>
              <a:gd name="adj1" fmla="val -79195"/>
              <a:gd name="adj2" fmla="val 155885"/>
              <a:gd name="adj3" fmla="val 16667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1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1">
                  <a:lumMod val="60000"/>
                  <a:lumOff val="40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Monitor</a:t>
            </a:r>
            <a:endParaRPr lang="cs-CZ" sz="24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6372200" y="4297288"/>
            <a:ext cx="2160240" cy="567680"/>
          </a:xfrm>
          <a:prstGeom prst="wedgeRoundRectCallout">
            <a:avLst>
              <a:gd name="adj1" fmla="val -83044"/>
              <a:gd name="adj2" fmla="val 82668"/>
              <a:gd name="adj3" fmla="val 16667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1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1">
                  <a:lumMod val="60000"/>
                  <a:lumOff val="40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Myš</a:t>
            </a:r>
            <a:endParaRPr lang="cs-CZ" sz="24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6669569" y="5445224"/>
            <a:ext cx="2160240" cy="567680"/>
          </a:xfrm>
          <a:prstGeom prst="wedgeRoundRectCallout">
            <a:avLst>
              <a:gd name="adj1" fmla="val -96511"/>
              <a:gd name="adj2" fmla="val 16773"/>
              <a:gd name="adj3" fmla="val 16667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1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1">
                  <a:lumMod val="60000"/>
                  <a:lumOff val="40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Klávesnice</a:t>
            </a:r>
            <a:endParaRPr lang="cs-CZ" sz="24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35737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SESTAVA  PC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43808" y="1340768"/>
            <a:ext cx="345638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PC</a:t>
            </a: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cs-CZ" sz="2800" b="1" dirty="0" err="1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Personal</a:t>
            </a:r>
            <a:r>
              <a:rPr lang="cs-CZ" sz="28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Computer</a:t>
            </a:r>
            <a:r>
              <a:rPr lang="cs-CZ" sz="28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= osobní počítač</a:t>
            </a:r>
            <a:endParaRPr lang="cs-CZ" sz="28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3140968"/>
            <a:ext cx="63001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Běžný počítač typu PC se skládá z různých 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dílů. Technici firmy IBM jej před lety vymysleli a zkonstruovali jako stavebnici a s drobnými obměnami tento způsob stavby přetrval dodnes.</a:t>
            </a:r>
            <a:endParaRPr lang="cs-CZ" sz="2400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4068" y="1844824"/>
            <a:ext cx="2690068" cy="302433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noFill/>
          </a:ln>
          <a:effectLst>
            <a:glow rad="101600">
              <a:schemeClr val="accent4">
                <a:satMod val="175000"/>
                <a:alpha val="40000"/>
              </a:schemeClr>
            </a:glow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3407850224"/>
              </p:ext>
            </p:extLst>
          </p:nvPr>
        </p:nvGraphicFramePr>
        <p:xfrm>
          <a:off x="507283" y="5157192"/>
          <a:ext cx="6224957" cy="12580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297778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SESTAVA  PC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5465" y="2895119"/>
            <a:ext cx="6408711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 smtClean="0">
                <a:solidFill>
                  <a:schemeClr val="bg1"/>
                </a:solidFill>
              </a:rPr>
              <a:t>Počítačovou</a:t>
            </a:r>
            <a:r>
              <a:rPr lang="cs-CZ" sz="2200" b="1" dirty="0" smtClean="0">
                <a:solidFill>
                  <a:schemeClr val="bg1"/>
                </a:solidFill>
              </a:rPr>
              <a:t> </a:t>
            </a:r>
            <a:r>
              <a:rPr lang="pt-BR" sz="2200" b="1" dirty="0" smtClean="0">
                <a:solidFill>
                  <a:schemeClr val="bg1"/>
                </a:solidFill>
              </a:rPr>
              <a:t>sestavou</a:t>
            </a:r>
            <a:r>
              <a:rPr lang="cs-CZ" sz="2200" b="1" dirty="0" smtClean="0">
                <a:solidFill>
                  <a:schemeClr val="bg1"/>
                </a:solidFill>
              </a:rPr>
              <a:t>  r</a:t>
            </a:r>
            <a:r>
              <a:rPr lang="pt-BR" sz="2200" b="1" dirty="0" smtClean="0">
                <a:solidFill>
                  <a:schemeClr val="bg1"/>
                </a:solidFill>
              </a:rPr>
              <a:t>ozumíme</a:t>
            </a:r>
            <a:r>
              <a:rPr lang="cs-CZ" sz="2200" b="1" dirty="0" smtClean="0">
                <a:solidFill>
                  <a:schemeClr val="bg1"/>
                </a:solidFill>
              </a:rPr>
              <a:t> </a:t>
            </a:r>
            <a:r>
              <a:rPr lang="pt-BR" sz="2200" b="1" dirty="0" smtClean="0">
                <a:solidFill>
                  <a:schemeClr val="bg1"/>
                </a:solidFill>
              </a:rPr>
              <a:t>souhrn</a:t>
            </a:r>
            <a:r>
              <a:rPr lang="cs-CZ" sz="2200" b="1" dirty="0" smtClean="0">
                <a:solidFill>
                  <a:schemeClr val="bg1"/>
                </a:solidFill>
              </a:rPr>
              <a:t> </a:t>
            </a:r>
            <a:r>
              <a:rPr lang="pt-BR" sz="2200" b="1" dirty="0" smtClean="0">
                <a:solidFill>
                  <a:schemeClr val="bg1"/>
                </a:solidFill>
              </a:rPr>
              <a:t>všech</a:t>
            </a:r>
            <a:r>
              <a:rPr lang="cs-CZ" sz="2200" b="1" dirty="0" smtClean="0">
                <a:solidFill>
                  <a:schemeClr val="bg1"/>
                </a:solidFill>
              </a:rPr>
              <a:t> </a:t>
            </a:r>
            <a:r>
              <a:rPr lang="pt-BR" sz="2200" b="1" dirty="0" smtClean="0">
                <a:solidFill>
                  <a:schemeClr val="bg1"/>
                </a:solidFill>
              </a:rPr>
              <a:t>hm</a:t>
            </a:r>
            <a:r>
              <a:rPr lang="cs-CZ" sz="2200" b="1" dirty="0" smtClean="0">
                <a:solidFill>
                  <a:schemeClr val="bg1"/>
                </a:solidFill>
              </a:rPr>
              <a:t>o</a:t>
            </a:r>
            <a:r>
              <a:rPr lang="pt-BR" sz="2200" b="1" dirty="0" smtClean="0">
                <a:solidFill>
                  <a:schemeClr val="bg1"/>
                </a:solidFill>
              </a:rPr>
              <a:t>tných</a:t>
            </a:r>
            <a:r>
              <a:rPr lang="cs-CZ" sz="2200" b="1" dirty="0" smtClean="0">
                <a:solidFill>
                  <a:schemeClr val="bg1"/>
                </a:solidFill>
              </a:rPr>
              <a:t> </a:t>
            </a:r>
            <a:r>
              <a:rPr lang="pt-BR" sz="2200" b="1" dirty="0" smtClean="0">
                <a:solidFill>
                  <a:schemeClr val="bg1"/>
                </a:solidFill>
              </a:rPr>
              <a:t>dílů,</a:t>
            </a:r>
            <a:r>
              <a:rPr lang="cs-CZ" sz="2200" b="1" dirty="0" smtClean="0">
                <a:solidFill>
                  <a:schemeClr val="bg1"/>
                </a:solidFill>
              </a:rPr>
              <a:t> </a:t>
            </a:r>
            <a:r>
              <a:rPr lang="pt-BR" sz="2200" b="1" dirty="0" smtClean="0">
                <a:solidFill>
                  <a:schemeClr val="bg1"/>
                </a:solidFill>
              </a:rPr>
              <a:t>ze</a:t>
            </a:r>
            <a:r>
              <a:rPr lang="cs-CZ" sz="2200" b="1" dirty="0" smtClean="0">
                <a:solidFill>
                  <a:schemeClr val="bg1"/>
                </a:solidFill>
              </a:rPr>
              <a:t> </a:t>
            </a:r>
            <a:r>
              <a:rPr lang="pt-BR" sz="2200" b="1" dirty="0" smtClean="0">
                <a:solidFill>
                  <a:schemeClr val="bg1"/>
                </a:solidFill>
              </a:rPr>
              <a:t>kterých</a:t>
            </a:r>
            <a:r>
              <a:rPr lang="cs-CZ" sz="2200" b="1" dirty="0" smtClean="0">
                <a:solidFill>
                  <a:schemeClr val="bg1"/>
                </a:solidFill>
              </a:rPr>
              <a:t> </a:t>
            </a:r>
            <a:r>
              <a:rPr lang="pt-BR" sz="2200" b="1" dirty="0" smtClean="0">
                <a:solidFill>
                  <a:schemeClr val="bg1"/>
                </a:solidFill>
              </a:rPr>
              <a:t>se</a:t>
            </a:r>
            <a:r>
              <a:rPr lang="cs-CZ" sz="2200" b="1" dirty="0" smtClean="0">
                <a:solidFill>
                  <a:schemeClr val="bg1"/>
                </a:solidFill>
              </a:rPr>
              <a:t> </a:t>
            </a:r>
            <a:r>
              <a:rPr lang="pt-BR" sz="2200" b="1" dirty="0" smtClean="0">
                <a:solidFill>
                  <a:schemeClr val="bg1"/>
                </a:solidFill>
              </a:rPr>
              <a:t>skládá</a:t>
            </a:r>
            <a:r>
              <a:rPr lang="cs-CZ" sz="2200" b="1" dirty="0" smtClean="0">
                <a:solidFill>
                  <a:schemeClr val="bg1"/>
                </a:solidFill>
              </a:rPr>
              <a:t> počítač, </a:t>
            </a:r>
            <a:r>
              <a:rPr lang="pt-BR" sz="2200" b="1" dirty="0" smtClean="0">
                <a:solidFill>
                  <a:schemeClr val="bg1"/>
                </a:solidFill>
              </a:rPr>
              <a:t>a nehmotného</a:t>
            </a:r>
            <a:r>
              <a:rPr lang="cs-CZ" sz="2200" b="1" dirty="0" smtClean="0">
                <a:solidFill>
                  <a:schemeClr val="bg1"/>
                </a:solidFill>
              </a:rPr>
              <a:t> </a:t>
            </a:r>
            <a:r>
              <a:rPr lang="pt-BR" sz="2200" b="1" dirty="0" smtClean="0">
                <a:solidFill>
                  <a:schemeClr val="bg1"/>
                </a:solidFill>
              </a:rPr>
              <a:t>vyb</a:t>
            </a:r>
            <a:r>
              <a:rPr lang="cs-CZ" sz="2200" b="1" dirty="0" smtClean="0">
                <a:solidFill>
                  <a:schemeClr val="bg1"/>
                </a:solidFill>
              </a:rPr>
              <a:t>a</a:t>
            </a:r>
            <a:r>
              <a:rPr lang="pt-BR" sz="2200" b="1" dirty="0" smtClean="0">
                <a:solidFill>
                  <a:schemeClr val="bg1"/>
                </a:solidFill>
              </a:rPr>
              <a:t>vení</a:t>
            </a:r>
            <a:r>
              <a:rPr lang="cs-CZ" sz="2200" b="1" dirty="0" smtClean="0">
                <a:solidFill>
                  <a:schemeClr val="bg1"/>
                </a:solidFill>
              </a:rPr>
              <a:t> </a:t>
            </a:r>
            <a:r>
              <a:rPr lang="pt-BR" sz="2200" b="1" dirty="0" smtClean="0">
                <a:solidFill>
                  <a:schemeClr val="bg1"/>
                </a:solidFill>
              </a:rPr>
              <a:t>takového</a:t>
            </a:r>
            <a:r>
              <a:rPr lang="cs-CZ" sz="2200" b="1" dirty="0" smtClean="0">
                <a:solidFill>
                  <a:schemeClr val="bg1"/>
                </a:solidFill>
              </a:rPr>
              <a:t> </a:t>
            </a:r>
            <a:r>
              <a:rPr lang="pt-BR" sz="2200" b="1" dirty="0" smtClean="0">
                <a:solidFill>
                  <a:schemeClr val="bg1"/>
                </a:solidFill>
              </a:rPr>
              <a:t>počítače.</a:t>
            </a:r>
            <a:r>
              <a:rPr lang="cs-CZ" sz="2200" b="1" dirty="0" smtClean="0">
                <a:solidFill>
                  <a:schemeClr val="bg1"/>
                </a:solidFill>
              </a:rPr>
              <a:t> </a:t>
            </a:r>
          </a:p>
          <a:p>
            <a:endParaRPr lang="cs-CZ" sz="2200" dirty="0" smtClean="0">
              <a:solidFill>
                <a:srgbClr val="FFFF00"/>
              </a:solidFill>
            </a:endParaRPr>
          </a:p>
          <a:p>
            <a:r>
              <a:rPr lang="cs-CZ" sz="2200" b="1" dirty="0" smtClean="0">
                <a:solidFill>
                  <a:srgbClr val="FFFF00"/>
                </a:solidFill>
              </a:rPr>
              <a:t>Tyto dva základní druhy </a:t>
            </a:r>
            <a:r>
              <a:rPr lang="pt-BR" sz="2200" b="1" dirty="0" smtClean="0">
                <a:solidFill>
                  <a:srgbClr val="FFFF00"/>
                </a:solidFill>
              </a:rPr>
              <a:t>komponentů</a:t>
            </a:r>
            <a:r>
              <a:rPr lang="cs-CZ" sz="2200" b="1" dirty="0" smtClean="0">
                <a:solidFill>
                  <a:srgbClr val="FFFF00"/>
                </a:solidFill>
              </a:rPr>
              <a:t> jsou</a:t>
            </a:r>
            <a:r>
              <a:rPr lang="pt-BR" sz="2200" b="1" dirty="0" smtClean="0">
                <a:solidFill>
                  <a:srgbClr val="FFFF00"/>
                </a:solidFill>
              </a:rPr>
              <a:t>:</a:t>
            </a:r>
            <a:endParaRPr lang="pt-BR" sz="2200" b="1" dirty="0">
              <a:solidFill>
                <a:srgbClr val="FFFF00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pt-BR" sz="2200" b="1" dirty="0" smtClean="0">
                <a:solidFill>
                  <a:srgbClr val="FFFF00"/>
                </a:solidFill>
              </a:rPr>
              <a:t>software</a:t>
            </a:r>
            <a:r>
              <a:rPr lang="pt-BR" sz="2200" b="1" dirty="0" smtClean="0">
                <a:solidFill>
                  <a:schemeClr val="bg1"/>
                </a:solidFill>
              </a:rPr>
              <a:t> </a:t>
            </a:r>
            <a:r>
              <a:rPr lang="pt-BR" sz="2200" b="1" dirty="0">
                <a:solidFill>
                  <a:schemeClr val="bg1"/>
                </a:solidFill>
              </a:rPr>
              <a:t>– </a:t>
            </a:r>
            <a:r>
              <a:rPr lang="pt-BR" sz="2200" dirty="0">
                <a:solidFill>
                  <a:schemeClr val="bg1"/>
                </a:solidFill>
              </a:rPr>
              <a:t>programové vybavení počítače, tedy řada instrukcí, které jsou počítačem postupně provedeny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pt-BR" sz="2200" b="1" dirty="0" smtClean="0">
                <a:solidFill>
                  <a:srgbClr val="FFFF00"/>
                </a:solidFill>
              </a:rPr>
              <a:t>hardware </a:t>
            </a:r>
            <a:r>
              <a:rPr lang="pt-BR" sz="2200" b="1" dirty="0">
                <a:solidFill>
                  <a:srgbClr val="FFFF00"/>
                </a:solidFill>
              </a:rPr>
              <a:t>– </a:t>
            </a:r>
            <a:r>
              <a:rPr lang="pt-BR" sz="2200" dirty="0">
                <a:solidFill>
                  <a:schemeClr val="bg1"/>
                </a:solidFill>
              </a:rPr>
              <a:t>technické vybavení počítače, tedy fyzické části (slangově železo</a:t>
            </a:r>
            <a:r>
              <a:rPr lang="pt-BR" sz="2200" dirty="0" smtClean="0">
                <a:solidFill>
                  <a:schemeClr val="bg1"/>
                </a:solidFill>
              </a:rPr>
              <a:t>)</a:t>
            </a:r>
            <a:endParaRPr lang="pt-BR" sz="2200" dirty="0">
              <a:solidFill>
                <a:schemeClr val="bg1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3935" y="3121889"/>
            <a:ext cx="2690068" cy="302433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noFill/>
          </a:ln>
          <a:effectLst>
            <a:glow rad="101600">
              <a:schemeClr val="accent4">
                <a:satMod val="175000"/>
                <a:alpha val="40000"/>
              </a:schemeClr>
            </a:glow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3257591555"/>
              </p:ext>
            </p:extLst>
          </p:nvPr>
        </p:nvGraphicFramePr>
        <p:xfrm>
          <a:off x="2843808" y="1556792"/>
          <a:ext cx="6120680" cy="9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62892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ČÁST</a:t>
            </a:r>
          </a:p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1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HARDWARE</a:t>
            </a:r>
            <a:endParaRPr lang="cs-CZ" sz="44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7242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770692"/>
            <a:ext cx="2751592" cy="28745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 SESTAVA 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713919503"/>
              </p:ext>
            </p:extLst>
          </p:nvPr>
        </p:nvGraphicFramePr>
        <p:xfrm>
          <a:off x="2971844" y="1484784"/>
          <a:ext cx="5940000" cy="9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1" name="Zaoblený obdélníkový popisek 10"/>
          <p:cNvSpPr/>
          <p:nvPr/>
        </p:nvSpPr>
        <p:spPr>
          <a:xfrm>
            <a:off x="3552312" y="2983840"/>
            <a:ext cx="5328592" cy="1224136"/>
          </a:xfrm>
          <a:prstGeom prst="wedgeRoundRectCallout">
            <a:avLst>
              <a:gd name="adj1" fmla="val -72161"/>
              <a:gd name="adj2" fmla="val -6623"/>
              <a:gd name="adj3" fmla="val 16667"/>
            </a:avLst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200" b="1" dirty="0" smtClean="0">
                <a:solidFill>
                  <a:schemeClr val="tx1"/>
                </a:solidFill>
              </a:rPr>
              <a:t>Základní jednotka představuje srdce počítače, soustřeďuje základní prvky, řídí vlastní práci počítače.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52312" y="4653136"/>
            <a:ext cx="53285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V PC </a:t>
            </a:r>
            <a:r>
              <a:rPr lang="cs-CZ" sz="2400" dirty="0" smtClean="0">
                <a:solidFill>
                  <a:schemeClr val="bg1"/>
                </a:solidFill>
              </a:rPr>
              <a:t>skříni </a:t>
            </a:r>
            <a:r>
              <a:rPr lang="cs-CZ" sz="2400" dirty="0">
                <a:solidFill>
                  <a:schemeClr val="bg1"/>
                </a:solidFill>
              </a:rPr>
              <a:t>je uschována veškerá výkonná část sloužící pro zpracování, vyhodnocení a ukládání dat.</a:t>
            </a:r>
          </a:p>
        </p:txBody>
      </p:sp>
    </p:spTree>
    <p:extLst>
      <p:ext uri="{BB962C8B-B14F-4D97-AF65-F5344CB8AC3E}">
        <p14:creationId xmlns:p14="http://schemas.microsoft.com/office/powerpoint/2010/main" val="3892985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27" t="14414" r="6407" b="18828"/>
          <a:stretch/>
        </p:blipFill>
        <p:spPr bwMode="auto">
          <a:xfrm>
            <a:off x="5440923" y="3934987"/>
            <a:ext cx="3600400" cy="2774830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85694"/>
            <a:ext cx="2346936" cy="2898587"/>
          </a:xfrm>
          <a:prstGeom prst="rect">
            <a:avLst/>
          </a:prstGeom>
          <a:noFill/>
          <a:ln w="12700">
            <a:solidFill>
              <a:srgbClr val="C00000"/>
            </a:solidFill>
            <a:miter lim="800000"/>
            <a:headEnd/>
            <a:tailEnd/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 SESTAVA 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600922721"/>
              </p:ext>
            </p:extLst>
          </p:nvPr>
        </p:nvGraphicFramePr>
        <p:xfrm>
          <a:off x="2915816" y="1484784"/>
          <a:ext cx="5940000" cy="9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5" name="Zaoblený obdélníkový popisek 4"/>
          <p:cNvSpPr/>
          <p:nvPr/>
        </p:nvSpPr>
        <p:spPr>
          <a:xfrm>
            <a:off x="3275856" y="2780928"/>
            <a:ext cx="3240360" cy="650106"/>
          </a:xfrm>
          <a:prstGeom prst="wedgeRoundRectCallout">
            <a:avLst>
              <a:gd name="adj1" fmla="val -65114"/>
              <a:gd name="adj2" fmla="val 154870"/>
              <a:gd name="adj3" fmla="val 16667"/>
            </a:avLst>
          </a:prstGeom>
          <a:solidFill>
            <a:srgbClr val="C00000"/>
          </a:solidFill>
          <a:ln>
            <a:solidFill>
              <a:srgbClr val="004D86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 w="12700">
                  <a:solidFill>
                    <a:srgbClr val="004D86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Počítačová skříň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4047" y="5442282"/>
            <a:ext cx="424992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Čistě počítačová skříň nám neplní žádnou funkci, ale do počítačové skříně instalujeme nejdůležitější části počítačové sestavy.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302694" y="3935090"/>
            <a:ext cx="2138229" cy="1107996"/>
          </a:xfrm>
          <a:prstGeom prst="rect">
            <a:avLst/>
          </a:prstGeom>
          <a:solidFill>
            <a:srgbClr val="0062AC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chemeClr val="bg1"/>
                </a:solidFill>
              </a:rPr>
              <a:t>Základní druhy počítačových skříní</a:t>
            </a:r>
            <a:endParaRPr lang="cs-CZ" sz="2200" b="1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6963072" y="2766563"/>
            <a:ext cx="1800200" cy="1022477"/>
          </a:xfrm>
          <a:prstGeom prst="wedgeRoundRectCallout">
            <a:avLst>
              <a:gd name="adj1" fmla="val 18772"/>
              <a:gd name="adj2" fmla="val 83840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TOWER</a:t>
            </a:r>
            <a:br>
              <a:rPr lang="cs-CZ" sz="2200" b="1" dirty="0" smtClean="0">
                <a:solidFill>
                  <a:schemeClr val="tx1"/>
                </a:solidFill>
              </a:rPr>
            </a:br>
            <a:r>
              <a:rPr lang="cs-CZ" sz="2200" b="1" dirty="0" smtClean="0">
                <a:solidFill>
                  <a:schemeClr val="tx1"/>
                </a:solidFill>
              </a:rPr>
              <a:t>(mini, </a:t>
            </a:r>
            <a:r>
              <a:rPr lang="cs-CZ" sz="2200" b="1" dirty="0" err="1" smtClean="0">
                <a:solidFill>
                  <a:schemeClr val="tx1"/>
                </a:solidFill>
              </a:rPr>
              <a:t>midi</a:t>
            </a:r>
            <a:r>
              <a:rPr lang="cs-CZ" sz="2200" b="1" dirty="0" smtClean="0">
                <a:solidFill>
                  <a:schemeClr val="tx1"/>
                </a:solidFill>
              </a:rPr>
              <a:t>, </a:t>
            </a:r>
            <a:r>
              <a:rPr lang="cs-CZ" sz="2200" b="1" dirty="0" err="1" smtClean="0">
                <a:solidFill>
                  <a:schemeClr val="tx1"/>
                </a:solidFill>
              </a:rPr>
              <a:t>midle</a:t>
            </a:r>
            <a:r>
              <a:rPr lang="cs-CZ" sz="2200" b="1" dirty="0" smtClean="0">
                <a:solidFill>
                  <a:schemeClr val="tx1"/>
                </a:solidFill>
              </a:rPr>
              <a:t>, big)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4175956" y="6165557"/>
            <a:ext cx="1440160" cy="577081"/>
          </a:xfrm>
          <a:prstGeom prst="wedgeRoundRectCallout">
            <a:avLst>
              <a:gd name="adj1" fmla="val 81608"/>
              <a:gd name="adj2" fmla="val -84175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DESKTOP</a:t>
            </a:r>
            <a:endParaRPr lang="cs-CZ" sz="2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7539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SESTAVA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51182" y="3476112"/>
            <a:ext cx="5012841" cy="3381888"/>
          </a:xfrm>
          <a:prstGeom prst="rect">
            <a:avLst/>
          </a:prstGeom>
          <a:noFill/>
        </p:spPr>
        <p:txBody>
          <a:bodyPr wrap="square" rtlCol="0">
            <a:normAutofit fontScale="92500" lnSpcReduction="20000"/>
          </a:bodyPr>
          <a:lstStyle/>
          <a:p>
            <a:pPr marL="571500" indent="-5715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deska </a:t>
            </a: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71500" indent="-5715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Řadič </a:t>
            </a:r>
          </a:p>
          <a:p>
            <a:pPr marL="571500" indent="-5715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Operační 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paměť </a:t>
            </a: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71500" indent="-5715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Mikroprocesor </a:t>
            </a:r>
          </a:p>
          <a:p>
            <a:pPr marL="571500" indent="-5715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Pevný 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disk (Harddisk - HDD) Karty </a:t>
            </a: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71500" indent="-5715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Mechaniky 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(disketové, optické) </a:t>
            </a: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71500" indent="-5715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Chladič </a:t>
            </a:r>
          </a:p>
          <a:p>
            <a:pPr marL="571500" indent="-5715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 </a:t>
            </a:r>
          </a:p>
          <a:p>
            <a:pPr marL="571500" indent="-5715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Porty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59832" y="2852936"/>
            <a:ext cx="5976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 je obsahem základní jednotky?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910962386"/>
              </p:ext>
            </p:extLst>
          </p:nvPr>
        </p:nvGraphicFramePr>
        <p:xfrm>
          <a:off x="2915816" y="1484784"/>
          <a:ext cx="5940000" cy="9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72" y="2996952"/>
            <a:ext cx="2841069" cy="3781778"/>
          </a:xfrm>
          <a:prstGeom prst="rect">
            <a:avLst/>
          </a:prstGeom>
          <a:noFill/>
          <a:ln>
            <a:noFill/>
          </a:ln>
          <a:effectLst>
            <a:glow rad="101600">
              <a:schemeClr val="bg1">
                <a:alpha val="6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97778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SESTAVA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10267" y="2793273"/>
            <a:ext cx="40782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Základní deska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91422730"/>
              </p:ext>
            </p:extLst>
          </p:nvPr>
        </p:nvGraphicFramePr>
        <p:xfrm>
          <a:off x="2915816" y="1484784"/>
          <a:ext cx="5940000" cy="9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567" y="3714760"/>
            <a:ext cx="4069896" cy="2594559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51920" y="2644730"/>
            <a:ext cx="529208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Hlavním účelem základní desky je propojit jednotlivé součástky počítače do fungujícího celku a poskytnout jim elektrické napájení. </a:t>
            </a:r>
            <a:endParaRPr lang="cs-CZ" sz="2000" b="1" dirty="0" smtClean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Typická </a:t>
            </a:r>
            <a:r>
              <a:rPr lang="cs-CZ" sz="20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deska umožňuje zapojení procesoru, operační </a:t>
            </a:r>
            <a:r>
              <a:rPr lang="cs-CZ" sz="2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paměti a dalších komponent </a:t>
            </a:r>
            <a:r>
              <a:rPr lang="cs-CZ" sz="20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(např. grafické karty, zvukové karty, </a:t>
            </a:r>
            <a:r>
              <a:rPr lang="cs-CZ" sz="2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pevných disků, </a:t>
            </a:r>
            <a:r>
              <a:rPr lang="cs-CZ" sz="20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mechaniky) </a:t>
            </a:r>
            <a:r>
              <a:rPr lang="cs-CZ" sz="2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</a:t>
            </a:r>
            <a:r>
              <a:rPr lang="cs-CZ" sz="20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rozšiřujících slotů nebo kabelů, které se zastrkávají do příslušných konektorů. </a:t>
            </a:r>
            <a:endParaRPr lang="cs-CZ" sz="2000" dirty="0" smtClean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</a:t>
            </a:r>
            <a:r>
              <a:rPr lang="cs-CZ" sz="20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desce je dále umístěna energeticky nezávislá paměť ROM, ve které je uložen systém BIOS, který slouží k oživení počítače hned po spuštění</a:t>
            </a:r>
            <a:r>
              <a:rPr lang="cs-CZ" sz="20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0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35896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SESTAVA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6056" y="2822460"/>
            <a:ext cx="38167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Operační paměť 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249587649"/>
              </p:ext>
            </p:extLst>
          </p:nvPr>
        </p:nvGraphicFramePr>
        <p:xfrm>
          <a:off x="2915816" y="1484784"/>
          <a:ext cx="5940000" cy="9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199034" y="2054112"/>
            <a:ext cx="3073524" cy="481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5998468"/>
            <a:ext cx="51125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srgbClr val="FFFF00"/>
                </a:solidFill>
              </a:rPr>
              <a:t>Různé typy pamětí RAM. </a:t>
            </a:r>
            <a:endParaRPr lang="cs-CZ" dirty="0" smtClean="0">
              <a:solidFill>
                <a:srgbClr val="FFFF00"/>
              </a:solidFill>
            </a:endParaRPr>
          </a:p>
          <a:p>
            <a:pPr algn="ctr"/>
            <a:r>
              <a:rPr lang="cs-CZ" dirty="0" smtClean="0">
                <a:solidFill>
                  <a:srgbClr val="FFFF00"/>
                </a:solidFill>
              </a:rPr>
              <a:t>Zprava: </a:t>
            </a:r>
            <a:r>
              <a:rPr lang="cs-CZ" dirty="0">
                <a:solidFill>
                  <a:srgbClr val="FFFF00"/>
                </a:solidFill>
              </a:rPr>
              <a:t>DIP 16-pin, SIPP, SIMM 30-pin, SIMM 72-pin, DIMM, DDR DIMM.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436096" y="3573016"/>
            <a:ext cx="34567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FFFF00"/>
                </a:solidFill>
              </a:rPr>
              <a:t>V zásadě existují dva druhy </a:t>
            </a:r>
            <a:r>
              <a:rPr lang="cs-CZ" sz="2400" b="1" dirty="0" smtClean="0">
                <a:solidFill>
                  <a:srgbClr val="FFFF00"/>
                </a:solidFill>
              </a:rPr>
              <a:t>paměti</a:t>
            </a:r>
            <a:br>
              <a:rPr lang="cs-CZ" sz="2400" b="1" dirty="0" smtClean="0">
                <a:solidFill>
                  <a:srgbClr val="FFFF00"/>
                </a:solidFill>
              </a:rPr>
            </a:br>
            <a:r>
              <a:rPr lang="cs-CZ" sz="2400" b="1" dirty="0" smtClean="0">
                <a:solidFill>
                  <a:srgbClr val="FFFF00"/>
                </a:solidFill>
              </a:rPr>
              <a:t>ROM </a:t>
            </a:r>
            <a:r>
              <a:rPr lang="cs-CZ" sz="2400" b="1" dirty="0">
                <a:solidFill>
                  <a:srgbClr val="FFFF00"/>
                </a:solidFill>
              </a:rPr>
              <a:t>a RAM.</a:t>
            </a:r>
          </a:p>
          <a:p>
            <a:pPr algn="ctr"/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>
            <a:off x="5076056" y="5014366"/>
            <a:ext cx="3312368" cy="1008112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PAMĚTI RAM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041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SESTAVA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3140968"/>
            <a:ext cx="7020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Procesor též CPU </a:t>
            </a:r>
            <a: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anglicky </a:t>
            </a:r>
            <a:r>
              <a:rPr lang="cs-CZ" sz="240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Central</a:t>
            </a:r>
            <a:r>
              <a:rPr lang="cs-CZ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Processing</a:t>
            </a:r>
            <a:r>
              <a:rPr lang="cs-CZ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Unit</a:t>
            </a:r>
            <a: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b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součástí </a:t>
            </a:r>
            <a: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počítače.</a:t>
            </a:r>
            <a:endParaRPr lang="cs-CZ" sz="24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91680" y="2636912"/>
            <a:ext cx="38167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Procesor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709510337"/>
              </p:ext>
            </p:extLst>
          </p:nvPr>
        </p:nvGraphicFramePr>
        <p:xfrm>
          <a:off x="2915816" y="1484784"/>
          <a:ext cx="5940000" cy="9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799" y="4187525"/>
            <a:ext cx="4937257" cy="2585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Šipka doleva 2"/>
          <p:cNvSpPr/>
          <p:nvPr/>
        </p:nvSpPr>
        <p:spPr>
          <a:xfrm>
            <a:off x="5098091" y="4365104"/>
            <a:ext cx="3844362" cy="1977779"/>
          </a:xfrm>
          <a:prstGeom prst="leftArrow">
            <a:avLst>
              <a:gd name="adj1" fmla="val 78619"/>
              <a:gd name="adj2" fmla="val 27098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>
                <a:solidFill>
                  <a:schemeClr val="bg1"/>
                </a:solidFill>
              </a:rPr>
              <a:t>Srovnání lícových stran mikroprocesorů </a:t>
            </a:r>
            <a:r>
              <a:rPr lang="cs-CZ" sz="2200" b="1" dirty="0" smtClean="0">
                <a:solidFill>
                  <a:schemeClr val="bg1"/>
                </a:solidFill>
              </a:rPr>
              <a:t/>
            </a:r>
            <a:br>
              <a:rPr lang="cs-CZ" sz="2200" b="1" dirty="0" smtClean="0">
                <a:solidFill>
                  <a:schemeClr val="bg1"/>
                </a:solidFill>
              </a:rPr>
            </a:br>
            <a:r>
              <a:rPr lang="cs-CZ" sz="2200" b="1" dirty="0" smtClean="0">
                <a:solidFill>
                  <a:schemeClr val="bg1"/>
                </a:solidFill>
              </a:rPr>
              <a:t>AM486 </a:t>
            </a:r>
            <a:r>
              <a:rPr lang="cs-CZ" sz="2200" b="1" dirty="0">
                <a:solidFill>
                  <a:schemeClr val="bg1"/>
                </a:solidFill>
              </a:rPr>
              <a:t>DX2-80 od AMD a i486 DX2-66 od Intelu</a:t>
            </a:r>
          </a:p>
        </p:txBody>
      </p:sp>
    </p:spTree>
    <p:extLst>
      <p:ext uri="{BB962C8B-B14F-4D97-AF65-F5344CB8AC3E}">
        <p14:creationId xmlns:p14="http://schemas.microsoft.com/office/powerpoint/2010/main" val="671823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SESTAVA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>
            <a:spLocks/>
          </p:cNvSpPr>
          <p:nvPr/>
        </p:nvSpPr>
        <p:spPr>
          <a:xfrm>
            <a:off x="4607870" y="3404608"/>
            <a:ext cx="4392487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Pevný disk </a:t>
            </a:r>
            <a: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HDD </a:t>
            </a:r>
            <a:r>
              <a:rPr lang="cs-CZ" sz="2400" i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(anglicky </a:t>
            </a:r>
            <a:r>
              <a:rPr lang="cs-CZ" sz="24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Hard Disk Drive)</a:t>
            </a:r>
            <a:r>
              <a:rPr lang="cs-CZ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zařízení, které se používá v počítačích </a:t>
            </a:r>
            <a: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</a:t>
            </a:r>
            <a:r>
              <a:rPr lang="cs-CZ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dočasnému nebo trvalému uchovávání většího množství dat pomocí magnetické indukce. </a:t>
            </a:r>
            <a:endParaRPr lang="cs-CZ" sz="2400" dirty="0" smtClean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spcAft>
                <a:spcPts val="1200"/>
              </a:spcAft>
            </a:pPr>
            <a: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</a:t>
            </a:r>
            <a:r>
              <a:rPr lang="cs-CZ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komerční pevné disky se objevily v roce </a:t>
            </a:r>
            <a: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1956.</a:t>
            </a:r>
            <a:endParaRPr lang="cs-CZ" sz="24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39752" y="2841873"/>
            <a:ext cx="28522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Pevný disk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798531645"/>
              </p:ext>
            </p:extLst>
          </p:nvPr>
        </p:nvGraphicFramePr>
        <p:xfrm>
          <a:off x="2915816" y="1484784"/>
          <a:ext cx="5940000" cy="9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07" y="3560190"/>
            <a:ext cx="4337782" cy="3068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2082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4299772"/>
            <a:ext cx="4943492" cy="2300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SESTAVA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26280" y="4077072"/>
            <a:ext cx="6300192" cy="90676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8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</a:t>
            </a:r>
            <a:endParaRPr lang="cs-CZ" sz="24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39752" y="2806185"/>
            <a:ext cx="30682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Mechaniky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018078613"/>
              </p:ext>
            </p:extLst>
          </p:nvPr>
        </p:nvGraphicFramePr>
        <p:xfrm>
          <a:off x="2915816" y="1484784"/>
          <a:ext cx="5940000" cy="9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032732"/>
            <a:ext cx="3244670" cy="20968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Šipka doprava 6"/>
          <p:cNvSpPr/>
          <p:nvPr/>
        </p:nvSpPr>
        <p:spPr>
          <a:xfrm>
            <a:off x="1978283" y="3310410"/>
            <a:ext cx="3600400" cy="770756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Disketová mechanika 3,5"</a:t>
            </a:r>
            <a:endParaRPr lang="cs-CZ" sz="2000" b="1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45" t="7403" r="20547" b="8856"/>
          <a:stretch/>
        </p:blipFill>
        <p:spPr bwMode="auto">
          <a:xfrm>
            <a:off x="7566588" y="4983599"/>
            <a:ext cx="1536088" cy="15827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Šipka doleva 9"/>
          <p:cNvSpPr/>
          <p:nvPr/>
        </p:nvSpPr>
        <p:spPr>
          <a:xfrm>
            <a:off x="4618660" y="5650913"/>
            <a:ext cx="2587942" cy="907084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Optická  mechanika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503351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SESTAVA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15816" y="3655761"/>
            <a:ext cx="362926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Chlazení počítačů má za úkol odvést z vnitřku počítače ztrátové teplo, vznikající činností aktivních elektrotechnických součástek, které </a:t>
            </a:r>
            <a: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počítači zajišťují jeho funkčnost.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484351" y="2760168"/>
            <a:ext cx="24921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Chladič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626431986"/>
              </p:ext>
            </p:extLst>
          </p:nvPr>
        </p:nvGraphicFramePr>
        <p:xfrm>
          <a:off x="2915816" y="1484784"/>
          <a:ext cx="5940000" cy="9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9889" y="2715873"/>
            <a:ext cx="2322258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39700">
              <a:schemeClr val="accent2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641049" y="5949280"/>
            <a:ext cx="232225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/>
              <a:t>Pasivní chladič</a:t>
            </a:r>
            <a:endParaRPr lang="cs-CZ" sz="2200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28" y="2757820"/>
            <a:ext cx="2652235" cy="3054397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2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07504" y="5974494"/>
            <a:ext cx="2688659" cy="728255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/>
              <a:t>Aktivní chladič </a:t>
            </a:r>
            <a:br>
              <a:rPr lang="cs-CZ" sz="2200" dirty="0" smtClean="0"/>
            </a:br>
            <a:r>
              <a:rPr lang="cs-CZ" sz="2200" dirty="0" smtClean="0"/>
              <a:t>s ventilátorem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16069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SESTAVA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46518" y="3620923"/>
            <a:ext cx="41165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– mění </a:t>
            </a:r>
            <a:r>
              <a:rPr lang="cs-CZ" sz="2400" dirty="0">
                <a:solidFill>
                  <a:schemeClr val="bg1"/>
                </a:solidFill>
              </a:rPr>
              <a:t>síťový střídavý proud na stejnosměrný proud 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o </a:t>
            </a:r>
            <a:r>
              <a:rPr lang="cs-CZ" sz="2400" dirty="0">
                <a:solidFill>
                  <a:schemeClr val="bg1"/>
                </a:solidFill>
              </a:rPr>
              <a:t>nižším napětí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8064" y="2848580"/>
            <a:ext cx="31044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516618239"/>
              </p:ext>
            </p:extLst>
          </p:nvPr>
        </p:nvGraphicFramePr>
        <p:xfrm>
          <a:off x="2915816" y="1484784"/>
          <a:ext cx="5940000" cy="9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93694"/>
            <a:ext cx="4762500" cy="3305175"/>
          </a:xfrm>
          <a:prstGeom prst="rect">
            <a:avLst/>
          </a:prstGeom>
          <a:ln>
            <a:noFill/>
          </a:ln>
          <a:effectLst>
            <a:glow rad="139700">
              <a:schemeClr val="accent6">
                <a:satMod val="175000"/>
                <a:alpha val="40000"/>
              </a:schemeClr>
            </a:glow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495" b="22323"/>
          <a:stretch/>
        </p:blipFill>
        <p:spPr bwMode="auto">
          <a:xfrm>
            <a:off x="4644008" y="4972909"/>
            <a:ext cx="3096344" cy="1801508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906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SESTAVA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26280" y="4077072"/>
            <a:ext cx="6300192" cy="90676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lang="cs-CZ" sz="28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</a:t>
            </a:r>
            <a:endParaRPr lang="cs-CZ" sz="24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91680" y="2639260"/>
            <a:ext cx="3950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Porty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216806677"/>
              </p:ext>
            </p:extLst>
          </p:nvPr>
        </p:nvGraphicFramePr>
        <p:xfrm>
          <a:off x="2915816" y="1484784"/>
          <a:ext cx="5940000" cy="9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55" y="3309646"/>
            <a:ext cx="4464496" cy="3348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709"/>
          <a:stretch/>
        </p:blipFill>
        <p:spPr bwMode="auto">
          <a:xfrm>
            <a:off x="4792247" y="3993621"/>
            <a:ext cx="4069765" cy="26643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88024" y="2708920"/>
            <a:ext cx="4338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- česky </a:t>
            </a:r>
            <a:r>
              <a:rPr lang="cs-CZ" sz="2000" dirty="0">
                <a:solidFill>
                  <a:schemeClr val="bg1"/>
                </a:solidFill>
              </a:rPr>
              <a:t>řečeno - brány. </a:t>
            </a: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Skrze </a:t>
            </a:r>
            <a:r>
              <a:rPr lang="cs-CZ" sz="2000" dirty="0">
                <a:solidFill>
                  <a:schemeClr val="bg1"/>
                </a:solidFill>
              </a:rPr>
              <a:t>porty jsou napojena vstupní a výstupní zařízení nebo přídavná zařízení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017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2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055" b="22025"/>
          <a:stretch/>
        </p:blipFill>
        <p:spPr bwMode="auto">
          <a:xfrm>
            <a:off x="5508104" y="4293096"/>
            <a:ext cx="2182702" cy="1680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SESTAVA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87895" y="2654657"/>
            <a:ext cx="3950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Porty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198105953"/>
              </p:ext>
            </p:extLst>
          </p:nvPr>
        </p:nvGraphicFramePr>
        <p:xfrm>
          <a:off x="2915816" y="1484784"/>
          <a:ext cx="5940000" cy="9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465" y="3293695"/>
            <a:ext cx="4762500" cy="221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5513020"/>
            <a:ext cx="50309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bg1"/>
                </a:solidFill>
              </a:rPr>
              <a:t>Různé typy konektorů USB</a:t>
            </a:r>
            <a:r>
              <a:rPr lang="cs-CZ" sz="2000" dirty="0">
                <a:solidFill>
                  <a:schemeClr val="bg1"/>
                </a:solidFill>
              </a:rPr>
              <a:t>, 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zleva </a:t>
            </a:r>
            <a:r>
              <a:rPr lang="cs-CZ" sz="2000" dirty="0">
                <a:solidFill>
                  <a:schemeClr val="bg1"/>
                </a:solidFill>
              </a:rPr>
              <a:t>doprava: </a:t>
            </a:r>
            <a:r>
              <a:rPr lang="cs-CZ" sz="2000" dirty="0" err="1">
                <a:solidFill>
                  <a:schemeClr val="bg1"/>
                </a:solidFill>
              </a:rPr>
              <a:t>micro</a:t>
            </a:r>
            <a:r>
              <a:rPr lang="cs-CZ" sz="2000" dirty="0">
                <a:solidFill>
                  <a:schemeClr val="bg1"/>
                </a:solidFill>
              </a:rPr>
              <a:t> USB, mini USB, typ B, samice typ A, typ A, pro srovnání velikosti na obrázku s jednou korunou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5969" y="2947045"/>
            <a:ext cx="2184012" cy="149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983067" y="6174739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 smtClean="0">
                <a:solidFill>
                  <a:schemeClr val="bg1"/>
                </a:solidFill>
              </a:rPr>
              <a:t>Kabel </a:t>
            </a:r>
            <a:r>
              <a:rPr lang="it-IT" dirty="0">
                <a:solidFill>
                  <a:schemeClr val="bg1"/>
                </a:solidFill>
              </a:rPr>
              <a:t>FireWire se šesti pin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7009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SESTAVA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405" y="2738830"/>
            <a:ext cx="31275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Rozšiřující desky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629937768"/>
              </p:ext>
            </p:extLst>
          </p:nvPr>
        </p:nvGraphicFramePr>
        <p:xfrm>
          <a:off x="2915816" y="1484784"/>
          <a:ext cx="5940000" cy="9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483140" y="2769607"/>
            <a:ext cx="554645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– </a:t>
            </a:r>
            <a:r>
              <a:rPr lang="cs-CZ" sz="2200" b="1" dirty="0" smtClean="0">
                <a:solidFill>
                  <a:schemeClr val="bg1"/>
                </a:solidFill>
              </a:rPr>
              <a:t>jedná </a:t>
            </a:r>
            <a:r>
              <a:rPr lang="cs-CZ" sz="2200" b="1" dirty="0">
                <a:solidFill>
                  <a:schemeClr val="bg1"/>
                </a:solidFill>
              </a:rPr>
              <a:t>se o desky plošných spojů určené pro zasunutí do slotů základní desky, nejčastěji </a:t>
            </a:r>
            <a:r>
              <a:rPr lang="cs-CZ" sz="2200" b="1" dirty="0" smtClean="0">
                <a:solidFill>
                  <a:schemeClr val="bg1"/>
                </a:solidFill>
              </a:rPr>
              <a:t>to bývá …</a:t>
            </a:r>
            <a:endParaRPr lang="cs-CZ" sz="2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2700808" y="476672"/>
            <a:ext cx="208823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05" y="3626561"/>
            <a:ext cx="3287711" cy="2793388"/>
          </a:xfrm>
          <a:prstGeom prst="rect">
            <a:avLst/>
          </a:prstGeom>
          <a:ln>
            <a:noFill/>
          </a:ln>
          <a:effectLst>
            <a:glow rad="101600">
              <a:schemeClr val="accent6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857" y="3646986"/>
            <a:ext cx="2666143" cy="1720552"/>
          </a:xfrm>
          <a:prstGeom prst="rect">
            <a:avLst/>
          </a:prstGeom>
          <a:ln>
            <a:noFill/>
          </a:ln>
          <a:effectLst>
            <a:glow rad="101600">
              <a:schemeClr val="accent6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547" y="4133917"/>
            <a:ext cx="3176017" cy="2036621"/>
          </a:xfrm>
          <a:prstGeom prst="rect">
            <a:avLst/>
          </a:prstGeom>
          <a:ln>
            <a:noFill/>
          </a:ln>
          <a:effectLst>
            <a:glow rad="101600">
              <a:schemeClr val="accent6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654193" y="6170538"/>
            <a:ext cx="2671548" cy="498822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4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4">
                  <a:lumMod val="60000"/>
                  <a:lumOff val="40000"/>
                  <a:tint val="23500"/>
                  <a:satMod val="160000"/>
                </a:schemeClr>
              </a:gs>
            </a:gsLst>
            <a:lin ang="0" scaled="1"/>
            <a:tileRect/>
          </a:gradFill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ZVUKOVÁ KARTA</a:t>
            </a:r>
            <a:endParaRPr lang="cs-CZ" sz="2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872255" y="6021288"/>
            <a:ext cx="2742309" cy="498822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4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4">
                  <a:lumMod val="60000"/>
                  <a:lumOff val="40000"/>
                  <a:tint val="23500"/>
                  <a:satMod val="160000"/>
                </a:schemeClr>
              </a:gs>
            </a:gsLst>
            <a:lin ang="0" scaled="1"/>
            <a:tileRect/>
          </a:gradFill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GRAFICKÁ KARTA</a:t>
            </a:r>
            <a:endParaRPr lang="cs-CZ" sz="2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788433" y="5300646"/>
            <a:ext cx="2323937" cy="498822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4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4">
                  <a:lumMod val="60000"/>
                  <a:lumOff val="40000"/>
                  <a:tint val="23500"/>
                  <a:satMod val="160000"/>
                </a:schemeClr>
              </a:gs>
            </a:gsLst>
            <a:lin ang="0" scaled="1"/>
            <a:tileRect/>
          </a:gradFill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SÍŤOVÁ  KARTA</a:t>
            </a:r>
            <a:endParaRPr lang="cs-CZ" sz="2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99908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SESTAVA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447480597"/>
              </p:ext>
            </p:extLst>
          </p:nvPr>
        </p:nvGraphicFramePr>
        <p:xfrm>
          <a:off x="2915816" y="1484784"/>
          <a:ext cx="5940000" cy="9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552768" y="2636912"/>
            <a:ext cx="55273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Vstupní zařízení 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2400" dirty="0" smtClean="0">
                <a:solidFill>
                  <a:schemeClr val="bg1"/>
                </a:solidFill>
              </a:rPr>
              <a:t>je </a:t>
            </a:r>
            <a:r>
              <a:rPr lang="cs-CZ" sz="2400" dirty="0">
                <a:solidFill>
                  <a:schemeClr val="bg1"/>
                </a:solidFill>
              </a:rPr>
              <a:t>hardware, kterým počítač </a:t>
            </a:r>
            <a:r>
              <a:rPr lang="cs-CZ" sz="2400" dirty="0" smtClean="0">
                <a:solidFill>
                  <a:schemeClr val="bg1"/>
                </a:solidFill>
              </a:rPr>
              <a:t> pořizuje </a:t>
            </a:r>
            <a:r>
              <a:rPr lang="cs-CZ" sz="2400" dirty="0">
                <a:solidFill>
                  <a:schemeClr val="bg1"/>
                </a:solidFill>
              </a:rPr>
              <a:t>data.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8983" y="3591019"/>
            <a:ext cx="443961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Textová vstupní zařízení </a:t>
            </a:r>
          </a:p>
          <a:p>
            <a:pPr marL="342900" indent="-342900">
              <a:lnSpc>
                <a:spcPct val="200000"/>
              </a:lnSpc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Zařízení s ukazatelem</a:t>
            </a:r>
          </a:p>
          <a:p>
            <a:pPr marL="342900" indent="-342900">
              <a:lnSpc>
                <a:spcPct val="200000"/>
              </a:lnSpc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Herní zařízení</a:t>
            </a:r>
          </a:p>
          <a:p>
            <a:pPr marL="342900" indent="-342900">
              <a:lnSpc>
                <a:spcPct val="200000"/>
              </a:lnSpc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Zařízení snímající obraz a zvuk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798495" y="3776754"/>
            <a:ext cx="1800200" cy="504056"/>
          </a:xfrm>
          <a:prstGeom prst="roundRect">
            <a:avLst/>
          </a:prstGeom>
          <a:solidFill>
            <a:srgbClr val="004D86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KLÁVESNICE</a:t>
            </a:r>
            <a:endParaRPr lang="cs-CZ" sz="24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3552768" y="4509120"/>
            <a:ext cx="1145827" cy="504056"/>
          </a:xfrm>
          <a:prstGeom prst="round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MYŠ</a:t>
            </a:r>
            <a:endParaRPr lang="cs-CZ" sz="24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4850995" y="4533722"/>
            <a:ext cx="1878094" cy="504056"/>
          </a:xfrm>
          <a:prstGeom prst="round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TRACKBALL</a:t>
            </a:r>
            <a:endParaRPr lang="cs-CZ" sz="24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2682792" y="5301208"/>
            <a:ext cx="1442889" cy="504056"/>
          </a:xfrm>
          <a:prstGeom prst="round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JOYSTICK</a:t>
            </a:r>
            <a:endParaRPr lang="cs-CZ" sz="24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6876256" y="4533722"/>
            <a:ext cx="1656184" cy="504056"/>
          </a:xfrm>
          <a:prstGeom prst="round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TOUCHPAD</a:t>
            </a:r>
            <a:endParaRPr lang="cs-CZ" sz="24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4376321" y="5311682"/>
            <a:ext cx="1809023" cy="504056"/>
          </a:xfrm>
          <a:prstGeom prst="round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GAMEPAD</a:t>
            </a:r>
            <a:endParaRPr lang="cs-CZ" sz="24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6367189" y="5311682"/>
            <a:ext cx="1442889" cy="504056"/>
          </a:xfrm>
          <a:prstGeom prst="round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VOLANT</a:t>
            </a:r>
            <a:endParaRPr lang="cs-CZ" sz="24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4698595" y="6091179"/>
            <a:ext cx="1689137" cy="504056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SCANNER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857656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SESTAVA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99000355"/>
              </p:ext>
            </p:extLst>
          </p:nvPr>
        </p:nvGraphicFramePr>
        <p:xfrm>
          <a:off x="2915816" y="1484784"/>
          <a:ext cx="5940000" cy="9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Zaoblený obdélník 6"/>
          <p:cNvSpPr/>
          <p:nvPr/>
        </p:nvSpPr>
        <p:spPr>
          <a:xfrm>
            <a:off x="4128238" y="2708920"/>
            <a:ext cx="1800200" cy="504056"/>
          </a:xfrm>
          <a:prstGeom prst="roundRect">
            <a:avLst/>
          </a:prstGeom>
          <a:solidFill>
            <a:srgbClr val="004D86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KLÁVESNICE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5165229"/>
            <a:ext cx="8784976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Klávesnice je základním rozhraním pro komunikaci mezi uživatelem a počítačem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algn="ctr"/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</a:t>
            </a:r>
            <a:r>
              <a:rPr lang="cs-CZ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klávesnice, která byla vstupním rozhraním pro komunikaci s počítačem byla uvedena na trh v roce 1980 s počítačem IBM PC. Princip funkce a celková podoba této klávesnice se do dnešní doby nijak významně nezměnily.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80707"/>
            <a:ext cx="1944216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8367" y="3714448"/>
            <a:ext cx="3570353" cy="13567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 descr="Klávesnice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1748" y="3334041"/>
            <a:ext cx="3331578" cy="1509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9313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SESTAVA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981354400"/>
              </p:ext>
            </p:extLst>
          </p:nvPr>
        </p:nvGraphicFramePr>
        <p:xfrm>
          <a:off x="2915816" y="1484784"/>
          <a:ext cx="5940000" cy="9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Zaoblený obdélník 9"/>
          <p:cNvSpPr/>
          <p:nvPr/>
        </p:nvSpPr>
        <p:spPr>
          <a:xfrm>
            <a:off x="1010343" y="2888301"/>
            <a:ext cx="1145827" cy="504056"/>
          </a:xfrm>
          <a:prstGeom prst="round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MYŠ</a:t>
            </a:r>
            <a:endParaRPr lang="cs-CZ" sz="24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3585244" y="2888301"/>
            <a:ext cx="1878094" cy="504056"/>
          </a:xfrm>
          <a:prstGeom prst="round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TRACKBALL</a:t>
            </a:r>
            <a:endParaRPr lang="cs-CZ" sz="24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6981986" y="2924944"/>
            <a:ext cx="1656184" cy="504056"/>
          </a:xfrm>
          <a:prstGeom prst="round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TOUCHPAD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663948"/>
            <a:ext cx="2655756" cy="2329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658554"/>
            <a:ext cx="2928919" cy="2329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658554"/>
            <a:ext cx="2703934" cy="2335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00371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SESTAVA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169562562"/>
              </p:ext>
            </p:extLst>
          </p:nvPr>
        </p:nvGraphicFramePr>
        <p:xfrm>
          <a:off x="2915816" y="1484784"/>
          <a:ext cx="5940000" cy="9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Zaoblený obdélník 11"/>
          <p:cNvSpPr/>
          <p:nvPr/>
        </p:nvSpPr>
        <p:spPr>
          <a:xfrm>
            <a:off x="392807" y="2992859"/>
            <a:ext cx="1442889" cy="504056"/>
          </a:xfrm>
          <a:prstGeom prst="round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JOYSTICK</a:t>
            </a:r>
            <a:endParaRPr lang="cs-CZ" sz="24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5004048" y="3002343"/>
            <a:ext cx="1809023" cy="504056"/>
          </a:xfrm>
          <a:prstGeom prst="round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GAMEPAD</a:t>
            </a:r>
            <a:endParaRPr lang="cs-CZ" sz="2400" b="1" dirty="0"/>
          </a:p>
        </p:txBody>
      </p:sp>
      <p:pic>
        <p:nvPicPr>
          <p:cNvPr id="1028" name="Picture 4" descr="File:JoystickDirections.sv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115030"/>
            <a:ext cx="2352700" cy="3237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Soubor:SNES controller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0450" y="3813817"/>
            <a:ext cx="3965241" cy="252028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8275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SESTAVA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742179754"/>
              </p:ext>
            </p:extLst>
          </p:nvPr>
        </p:nvGraphicFramePr>
        <p:xfrm>
          <a:off x="2915816" y="1484784"/>
          <a:ext cx="5940000" cy="9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6" name="Zaoblený obdélník 15"/>
          <p:cNvSpPr/>
          <p:nvPr/>
        </p:nvSpPr>
        <p:spPr>
          <a:xfrm>
            <a:off x="4262129" y="2672916"/>
            <a:ext cx="1689137" cy="504056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SCANNER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56903"/>
            <a:ext cx="2592288" cy="30994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785120"/>
            <a:ext cx="2095500" cy="234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365104"/>
            <a:ext cx="1333392" cy="9515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46129" y="3558609"/>
            <a:ext cx="340664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/>
              <a:t>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scannerů podle konstrukce</a:t>
            </a:r>
          </a:p>
          <a:p>
            <a:endParaRPr lang="cs-CZ" sz="1600" dirty="0">
              <a:solidFill>
                <a:schemeClr val="bg1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FFFF00"/>
                </a:solidFill>
              </a:rPr>
              <a:t>Čtečky </a:t>
            </a:r>
            <a:r>
              <a:rPr lang="cs-CZ" sz="2200" dirty="0">
                <a:solidFill>
                  <a:srgbClr val="FFFF00"/>
                </a:solidFill>
              </a:rPr>
              <a:t>čárových kódů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Ruční </a:t>
            </a:r>
            <a:r>
              <a:rPr lang="cs-CZ" sz="2200" dirty="0">
                <a:solidFill>
                  <a:schemeClr val="bg1"/>
                </a:solidFill>
              </a:rPr>
              <a:t>(hand-</a:t>
            </a:r>
            <a:r>
              <a:rPr lang="cs-CZ" sz="2200" dirty="0" err="1">
                <a:solidFill>
                  <a:schemeClr val="bg1"/>
                </a:solidFill>
              </a:rPr>
              <a:t>held</a:t>
            </a:r>
            <a:r>
              <a:rPr lang="cs-CZ" sz="2200" dirty="0">
                <a:solidFill>
                  <a:schemeClr val="bg1"/>
                </a:solidFill>
              </a:rPr>
              <a:t>)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FFFF00"/>
                </a:solidFill>
              </a:rPr>
              <a:t>Stolní </a:t>
            </a:r>
            <a:r>
              <a:rPr lang="cs-CZ" sz="2200" dirty="0">
                <a:solidFill>
                  <a:srgbClr val="FFFF00"/>
                </a:solidFill>
              </a:rPr>
              <a:t>(</a:t>
            </a:r>
            <a:r>
              <a:rPr lang="cs-CZ" sz="2200" dirty="0" err="1" smtClean="0">
                <a:solidFill>
                  <a:srgbClr val="FFFF00"/>
                </a:solidFill>
              </a:rPr>
              <a:t>flatbed</a:t>
            </a:r>
            <a:r>
              <a:rPr lang="cs-CZ" sz="2200" dirty="0" smtClean="0">
                <a:solidFill>
                  <a:srgbClr val="FFFF00"/>
                </a:solidFill>
              </a:rPr>
              <a:t>)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Bubnové </a:t>
            </a:r>
            <a:r>
              <a:rPr lang="cs-CZ" sz="2200" dirty="0">
                <a:solidFill>
                  <a:schemeClr val="bg1"/>
                </a:solidFill>
              </a:rPr>
              <a:t>(</a:t>
            </a:r>
            <a:r>
              <a:rPr lang="cs-CZ" sz="2200" dirty="0" err="1">
                <a:solidFill>
                  <a:schemeClr val="bg1"/>
                </a:solidFill>
              </a:rPr>
              <a:t>drum</a:t>
            </a:r>
            <a:r>
              <a:rPr lang="cs-CZ" sz="2200" dirty="0">
                <a:solidFill>
                  <a:schemeClr val="bg1"/>
                </a:solidFill>
              </a:rPr>
              <a:t>)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Filmové</a:t>
            </a:r>
            <a:endParaRPr lang="cs-CZ" sz="2200" dirty="0">
              <a:solidFill>
                <a:schemeClr val="bg1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3D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8322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SESTAVA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636002247"/>
              </p:ext>
            </p:extLst>
          </p:nvPr>
        </p:nvGraphicFramePr>
        <p:xfrm>
          <a:off x="2915816" y="1484784"/>
          <a:ext cx="5940000" cy="9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552768" y="2636912"/>
            <a:ext cx="55273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Výstupní </a:t>
            </a:r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zařízení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848196" y="3792646"/>
            <a:ext cx="1800200" cy="504056"/>
          </a:xfrm>
          <a:prstGeom prst="roundRect">
            <a:avLst/>
          </a:prstGeom>
          <a:solidFill>
            <a:srgbClr val="004D86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MONITOR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392" y="3792646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Příklady výstupních zařízení </a:t>
            </a:r>
            <a:r>
              <a:rPr lang="cs-CZ" sz="2400" dirty="0" smtClean="0">
                <a:solidFill>
                  <a:schemeClr val="bg1"/>
                </a:solidFill>
              </a:rPr>
              <a:t>jsou:</a:t>
            </a:r>
            <a:endParaRPr lang="cs-CZ" sz="24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827584" y="4365937"/>
            <a:ext cx="2177138" cy="504056"/>
          </a:xfrm>
          <a:prstGeom prst="round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TISKÁRNA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3192482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je hardware, který předává data od počítače k uživateli.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416225"/>
            <a:ext cx="2095500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6426" y="4444774"/>
            <a:ext cx="2174698" cy="22078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92" y="5002172"/>
            <a:ext cx="2187724" cy="16573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6648" y="5003413"/>
            <a:ext cx="1877556" cy="179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9824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SESTAVA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09901394"/>
              </p:ext>
            </p:extLst>
          </p:nvPr>
        </p:nvGraphicFramePr>
        <p:xfrm>
          <a:off x="2915816" y="1484784"/>
          <a:ext cx="5940000" cy="9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552768" y="2636912"/>
            <a:ext cx="55273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Výstupní </a:t>
            </a:r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zařízení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55422" y="4460005"/>
            <a:ext cx="2697249" cy="504056"/>
          </a:xfrm>
          <a:prstGeom prst="round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REPRODUKTORY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392" y="3792646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Příklady výstupních zařízení </a:t>
            </a:r>
            <a:r>
              <a:rPr lang="cs-CZ" sz="2400" dirty="0" smtClean="0">
                <a:solidFill>
                  <a:schemeClr val="bg1"/>
                </a:solidFill>
              </a:rPr>
              <a:t>jsou: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3192482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je hardware, který předává data od počítače k uživateli.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3" y="4295005"/>
            <a:ext cx="3211937" cy="24089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3275855" y="4509120"/>
            <a:ext cx="259228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Plotter je grafické výstupní zařízení počítače.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Klasický </a:t>
            </a:r>
            <a:r>
              <a:rPr lang="cs-CZ" sz="2200" dirty="0">
                <a:solidFill>
                  <a:schemeClr val="bg1"/>
                </a:solidFill>
              </a:rPr>
              <a:t>plotter kreslí obraz pomocí tužky nebo pera.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4538284" y="4002283"/>
            <a:ext cx="1689137" cy="504056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PLOTER</a:t>
            </a:r>
            <a:endParaRPr lang="cs-CZ" sz="2400" b="1" dirty="0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934" y="5157448"/>
            <a:ext cx="2016224" cy="1491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96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ČÁST</a:t>
            </a:r>
          </a:p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2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SOFTWARE</a:t>
            </a:r>
            <a:endParaRPr lang="cs-CZ" sz="44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2602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SESTAVA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86121" y="6040165"/>
            <a:ext cx="3646920" cy="504056"/>
          </a:xfrm>
          <a:prstGeom prst="roundRect">
            <a:avLst/>
          </a:prstGeom>
          <a:solidFill>
            <a:srgbClr val="65ADC7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SYSTÉMOVÝ SOFTWARE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43631" y="1988840"/>
            <a:ext cx="60800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Bez </a:t>
            </a:r>
            <a:r>
              <a:rPr lang="cs-CZ" sz="2400" b="1" dirty="0">
                <a:solidFill>
                  <a:schemeClr val="bg1"/>
                </a:solidFill>
              </a:rPr>
              <a:t>software </a:t>
            </a:r>
            <a:r>
              <a:rPr lang="cs-CZ" sz="2400" b="1" dirty="0" smtClean="0">
                <a:solidFill>
                  <a:schemeClr val="bg1"/>
                </a:solidFill>
              </a:rPr>
              <a:t>je </a:t>
            </a:r>
            <a:r>
              <a:rPr lang="cs-CZ" sz="2400" b="1" dirty="0">
                <a:solidFill>
                  <a:schemeClr val="bg1"/>
                </a:solidFill>
              </a:rPr>
              <a:t>provoz počítače </a:t>
            </a:r>
            <a:r>
              <a:rPr lang="cs-CZ" sz="2400" b="1" dirty="0" smtClean="0">
                <a:solidFill>
                  <a:schemeClr val="bg1"/>
                </a:solidFill>
              </a:rPr>
              <a:t>nemyslitelný. </a:t>
            </a:r>
            <a:br>
              <a:rPr lang="cs-CZ" sz="2400" b="1" dirty="0" smtClean="0">
                <a:solidFill>
                  <a:schemeClr val="bg1"/>
                </a:solidFill>
              </a:rPr>
            </a:br>
            <a:r>
              <a:rPr lang="cs-CZ" sz="2400" b="1" dirty="0" smtClean="0">
                <a:solidFill>
                  <a:schemeClr val="bg1"/>
                </a:solidFill>
              </a:rPr>
              <a:t>Veškerý </a:t>
            </a:r>
            <a:r>
              <a:rPr lang="cs-CZ" sz="2400" b="1" dirty="0">
                <a:solidFill>
                  <a:schemeClr val="bg1"/>
                </a:solidFill>
              </a:rPr>
              <a:t>hardware PC je bez odpovídajícího software v souladu s anglickým termínem jen nepotřebným kusem šrotu</a:t>
            </a:r>
            <a:r>
              <a:rPr lang="cs-CZ" sz="2400" b="1" dirty="0" smtClean="0">
                <a:solidFill>
                  <a:schemeClr val="bg1"/>
                </a:solidFill>
              </a:rPr>
              <a:t>. 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788024" y="6040165"/>
            <a:ext cx="3646920" cy="504056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APLIKAČNÍ SOFTWARE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70271" y="1388161"/>
            <a:ext cx="5904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SOFTWARE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3878" y="3669660"/>
            <a:ext cx="8888380" cy="1200329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Software</a:t>
            </a:r>
            <a:r>
              <a:rPr lang="cs-CZ" sz="2400" dirty="0">
                <a:solidFill>
                  <a:srgbClr val="FFFF00"/>
                </a:solidFill>
              </a:rPr>
              <a:t> (též programové </a:t>
            </a:r>
            <a:r>
              <a:rPr lang="cs-CZ" sz="2400" dirty="0" smtClean="0">
                <a:solidFill>
                  <a:srgbClr val="FFFF00"/>
                </a:solidFill>
              </a:rPr>
              <a:t>vybavení) </a:t>
            </a:r>
            <a:br>
              <a:rPr lang="cs-CZ" sz="2400" dirty="0" smtClean="0">
                <a:solidFill>
                  <a:srgbClr val="FFFF00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je </a:t>
            </a:r>
            <a:r>
              <a:rPr lang="cs-CZ" sz="2400" dirty="0">
                <a:solidFill>
                  <a:schemeClr val="bg1"/>
                </a:solidFill>
              </a:rPr>
              <a:t>v informatice sada všech počítačových programů používaných 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v </a:t>
            </a:r>
            <a:r>
              <a:rPr lang="cs-CZ" sz="2400" dirty="0">
                <a:solidFill>
                  <a:schemeClr val="bg1"/>
                </a:solidFill>
              </a:rPr>
              <a:t>počítači, které provádějí nějakou činnost.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3878" y="4972526"/>
            <a:ext cx="8819821" cy="830997"/>
          </a:xfrm>
          <a:prstGeom prst="rect">
            <a:avLst/>
          </a:prstGeom>
          <a:solidFill>
            <a:srgbClr val="004D8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Software, </a:t>
            </a:r>
            <a:r>
              <a:rPr lang="cs-CZ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zajišťuje chod samotného počítače a jeho styk s </a:t>
            </a:r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okolím, lze </a:t>
            </a:r>
            <a:r>
              <a:rPr lang="cs-CZ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rozdělit </a:t>
            </a:r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na:</a:t>
            </a:r>
            <a:endParaRPr lang="cs-CZ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87057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SESTAVA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999139" y="2075639"/>
            <a:ext cx="3646920" cy="504056"/>
          </a:xfrm>
          <a:prstGeom prst="roundRect">
            <a:avLst/>
          </a:prstGeom>
          <a:solidFill>
            <a:srgbClr val="65ADC7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SYSTÉMOVÝ SOFTWARE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70271" y="1388161"/>
            <a:ext cx="5904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SOFTWARE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70271" y="2780928"/>
            <a:ext cx="60222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umožňuje efektivní používání počítače 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4057915" y="3861048"/>
            <a:ext cx="3646920" cy="504056"/>
          </a:xfrm>
          <a:prstGeom prst="roundRect">
            <a:avLst/>
          </a:prstGeom>
          <a:solidFill>
            <a:srgbClr val="92D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SYSTÉMOVÝ SOFTWARE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5493626" y="3242593"/>
            <a:ext cx="648072" cy="492396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870271" y="4570931"/>
            <a:ext cx="60222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spravuje počítač, vytváří prostředí 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pro </a:t>
            </a:r>
            <a:r>
              <a:rPr lang="cs-CZ" sz="2400" dirty="0">
                <a:solidFill>
                  <a:schemeClr val="bg1"/>
                </a:solidFill>
              </a:rPr>
              <a:t>programy </a:t>
            </a:r>
          </a:p>
        </p:txBody>
      </p:sp>
      <p:pic>
        <p:nvPicPr>
          <p:cNvPr id="1031" name="Picture 7" descr="Microsoft Windows XP logo and wordmark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039" y="3413373"/>
            <a:ext cx="2381250" cy="447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Windows 7 logo and wordmark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09" y="4605428"/>
            <a:ext cx="2381250" cy="381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Windows 8 logo and wordmark.sv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8500"/>
                    </a14:imgEffect>
                    <a14:imgEffect>
                      <a14:saturation sat="34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630528"/>
            <a:ext cx="238125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5706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POČÍTAČOVÁ SESTAVA</a:t>
            </a:r>
            <a:endParaRPr lang="cs-CZ" sz="40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943964" y="1952836"/>
            <a:ext cx="3646920" cy="504056"/>
          </a:xfrm>
          <a:prstGeom prst="round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APLIKAČNÍ SOFTWARE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70271" y="1388161"/>
            <a:ext cx="5904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SOFTWARE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301761" y="2881540"/>
            <a:ext cx="2592288" cy="513897"/>
          </a:xfrm>
          <a:prstGeom prst="wedgeRoundRectCallout">
            <a:avLst>
              <a:gd name="adj1" fmla="val 93540"/>
              <a:gd name="adj2" fmla="val -138276"/>
              <a:gd name="adj3" fmla="val 16667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Kancelářské balíky</a:t>
            </a:r>
            <a:endParaRPr lang="cs-CZ" sz="24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2150534" y="3541931"/>
            <a:ext cx="2592288" cy="513897"/>
          </a:xfrm>
          <a:prstGeom prst="wedgeRoundRectCallout">
            <a:avLst>
              <a:gd name="adj1" fmla="val 58801"/>
              <a:gd name="adj2" fmla="val -248811"/>
              <a:gd name="adj3" fmla="val 16667"/>
            </a:avLst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Vývojové nástroje</a:t>
            </a:r>
            <a:endParaRPr lang="cs-CZ" sz="24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4898601" y="3511997"/>
            <a:ext cx="2592288" cy="513897"/>
          </a:xfrm>
          <a:prstGeom prst="wedgeRoundRectCallout">
            <a:avLst>
              <a:gd name="adj1" fmla="val -29384"/>
              <a:gd name="adj2" fmla="val -251507"/>
              <a:gd name="adj3" fmla="val 16667"/>
            </a:avLst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Zábavný software</a:t>
            </a:r>
            <a:endParaRPr lang="cs-CZ" sz="24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6394887" y="2850021"/>
            <a:ext cx="2570003" cy="513897"/>
          </a:xfrm>
          <a:prstGeom prst="wedgeRoundRectCallout">
            <a:avLst>
              <a:gd name="adj1" fmla="val -56121"/>
              <a:gd name="adj2" fmla="val -119404"/>
              <a:gd name="adj3" fmla="val 16667"/>
            </a:avLst>
          </a:prstGeom>
          <a:solidFill>
            <a:srgbClr val="E2A7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Grafické programy</a:t>
            </a:r>
            <a:endParaRPr lang="cs-CZ" sz="24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1172856" y="3473755"/>
            <a:ext cx="410701" cy="844407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>
            <a:off x="7869671" y="3395437"/>
            <a:ext cx="410701" cy="684625"/>
          </a:xfrm>
          <a:prstGeom prst="downArrow">
            <a:avLst/>
          </a:prstGeom>
          <a:solidFill>
            <a:srgbClr val="E2A7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ů 14"/>
          <p:cNvSpPr/>
          <p:nvPr/>
        </p:nvSpPr>
        <p:spPr>
          <a:xfrm>
            <a:off x="5767424" y="4055828"/>
            <a:ext cx="410701" cy="1104277"/>
          </a:xfrm>
          <a:prstGeom prst="downArrow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ů 16"/>
          <p:cNvSpPr/>
          <p:nvPr/>
        </p:nvSpPr>
        <p:spPr>
          <a:xfrm>
            <a:off x="3509375" y="4080063"/>
            <a:ext cx="410701" cy="717090"/>
          </a:xfrm>
          <a:prstGeom prst="downArrow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-13182" y="4318162"/>
            <a:ext cx="295041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TEXTOVÝ EDITOR</a:t>
            </a:r>
          </a:p>
          <a:p>
            <a:pPr algn="ctr">
              <a:lnSpc>
                <a:spcPct val="150000"/>
              </a:lnSpc>
            </a:pP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TABULKOVÝ PROCESOR</a:t>
            </a:r>
          </a:p>
          <a:p>
            <a:pPr algn="ctr">
              <a:lnSpc>
                <a:spcPct val="150000"/>
              </a:lnSpc>
            </a:pP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PREZENTAČNÍ PROGRAM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06045" y="4080062"/>
            <a:ext cx="213795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VEKTOROVÝ GRAFICKÝ EDITOR</a:t>
            </a:r>
          </a:p>
          <a:p>
            <a:pPr algn="ctr"/>
            <a:r>
              <a:rPr lang="cs-CZ" sz="2000" dirty="0" smtClean="0">
                <a:solidFill>
                  <a:srgbClr val="FFFF00"/>
                </a:solidFill>
              </a:rPr>
              <a:t>Adobe </a:t>
            </a:r>
            <a:r>
              <a:rPr lang="cs-CZ" sz="2000" dirty="0" err="1">
                <a:solidFill>
                  <a:srgbClr val="FFFF00"/>
                </a:solidFill>
              </a:rPr>
              <a:t>Illustrator</a:t>
            </a:r>
            <a:endParaRPr lang="cs-CZ" sz="2000" dirty="0">
              <a:solidFill>
                <a:srgbClr val="FFFF00"/>
              </a:solidFill>
            </a:endParaRPr>
          </a:p>
          <a:p>
            <a:pPr algn="ctr"/>
            <a:r>
              <a:rPr lang="cs-CZ" sz="2000" dirty="0" err="1">
                <a:solidFill>
                  <a:srgbClr val="FFFF00"/>
                </a:solidFill>
              </a:rPr>
              <a:t>CorelDraw</a:t>
            </a:r>
            <a:endParaRPr lang="cs-CZ" sz="2000" dirty="0">
              <a:solidFill>
                <a:srgbClr val="FFFF00"/>
              </a:solidFill>
            </a:endParaRPr>
          </a:p>
          <a:p>
            <a:pPr algn="ctr"/>
            <a:r>
              <a:rPr lang="cs-CZ" sz="2000" dirty="0" err="1" smtClean="0">
                <a:solidFill>
                  <a:srgbClr val="FFFF00"/>
                </a:solidFill>
              </a:rPr>
              <a:t>Inkscape</a:t>
            </a:r>
            <a:endParaRPr lang="cs-CZ" sz="2000" dirty="0" smtClean="0">
              <a:solidFill>
                <a:srgbClr val="FFFF00"/>
              </a:solidFill>
            </a:endParaRP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BITMAPOVÝ GRAFICKÝ EDITOR</a:t>
            </a:r>
          </a:p>
          <a:p>
            <a:pPr algn="ctr"/>
            <a:r>
              <a:rPr lang="en-US" sz="2000" dirty="0">
                <a:solidFill>
                  <a:srgbClr val="FFFF00"/>
                </a:solidFill>
              </a:rPr>
              <a:t>Adobe Photoshop </a:t>
            </a:r>
            <a:r>
              <a:rPr lang="en-US" sz="2000" dirty="0" smtClean="0">
                <a:solidFill>
                  <a:srgbClr val="FFFF00"/>
                </a:solidFill>
              </a:rPr>
              <a:t>GIMP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11930" y="4919008"/>
            <a:ext cx="180558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VÝVOJOVÉ PROSTŘEDÍ</a:t>
            </a:r>
          </a:p>
          <a:p>
            <a:pPr algn="ctr"/>
            <a:r>
              <a:rPr lang="cs-CZ" sz="2000" dirty="0" smtClean="0">
                <a:solidFill>
                  <a:srgbClr val="FFFF00"/>
                </a:solidFill>
              </a:rPr>
              <a:t>Pascal</a:t>
            </a:r>
          </a:p>
          <a:p>
            <a:pPr algn="ctr"/>
            <a:r>
              <a:rPr lang="cs-CZ" sz="2000" dirty="0" smtClean="0">
                <a:solidFill>
                  <a:srgbClr val="FFFF00"/>
                </a:solidFill>
              </a:rPr>
              <a:t>Java</a:t>
            </a:r>
          </a:p>
          <a:p>
            <a:pPr algn="ctr"/>
            <a:r>
              <a:rPr lang="cs-CZ" sz="2000" dirty="0" smtClean="0">
                <a:solidFill>
                  <a:srgbClr val="FFFF00"/>
                </a:solidFill>
              </a:rPr>
              <a:t>PHP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PŘEKLADAČ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76056" y="5301208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POČÍTAČOVÉ HRY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3007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843808" y="188640"/>
            <a:ext cx="6116216" cy="1224136"/>
          </a:xfrm>
          <a:prstGeom prst="rect">
            <a:avLst/>
          </a:prstGeom>
          <a:solidFill>
            <a:srgbClr val="0070C0"/>
          </a:solidFill>
        </p:spPr>
        <p:txBody>
          <a:bodyPr vert="horz" lIns="45720" tIns="0" rIns="45720" bIns="0"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SHRNUTÍ</a:t>
            </a:r>
            <a:endParaRPr lang="cs-CZ" sz="4000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/>
                    </a14:imgEffect>
                    <a14:imgEffect>
                      <a14:sharpenSoften amount="4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7228" y="2292249"/>
            <a:ext cx="2966448" cy="31315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ovéPole 10"/>
          <p:cNvSpPr txBox="1"/>
          <p:nvPr/>
        </p:nvSpPr>
        <p:spPr>
          <a:xfrm>
            <a:off x="2843808" y="1500066"/>
            <a:ext cx="6116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POČÍTAČOVÁ SESTAVA</a:t>
            </a:r>
            <a:endParaRPr lang="cs-CZ" sz="36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00B0F0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930839" y="3048529"/>
            <a:ext cx="3060000" cy="3600400"/>
          </a:xfrm>
          <a:prstGeom prst="roundRect">
            <a:avLst/>
          </a:prstGeo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cs-CZ" sz="3200" b="1" dirty="0" smtClean="0">
                <a:ln w="17780" cmpd="sng">
                  <a:solidFill>
                    <a:srgbClr val="000099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HARDWARE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jednotka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Monitor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Klávesnice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Myš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Tiskárna</a:t>
            </a:r>
            <a:endParaRPr lang="cs-CZ" sz="2400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39374" y="4221088"/>
            <a:ext cx="2914087" cy="2448262"/>
          </a:xfrm>
          <a:prstGeom prst="roundRect">
            <a:avLst/>
          </a:prstGeo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cs-CZ" sz="3200" b="1" dirty="0" smtClean="0">
                <a:ln w="17780" cmpd="sng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SOFTWARE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Programové vybavení</a:t>
            </a:r>
            <a:endParaRPr lang="cs-CZ" sz="2400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32375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52830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5926" y="548680"/>
            <a:ext cx="8928992" cy="62940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kliparty   </a:t>
            </a:r>
            <a:r>
              <a:rPr lang="cs-CZ" sz="1600" dirty="0" smtClean="0">
                <a:hlinkClick r:id="rId2"/>
              </a:rPr>
              <a:t> </a:t>
            </a:r>
            <a:r>
              <a:rPr lang="cs-CZ" sz="1600" dirty="0" smtClean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office.microsoft.com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de-DE" sz="1600" dirty="0"/>
              <a:t>Seite „Computergehäuse“. In: Wikipedia, Die freie Enzyklopädie. Bearbeitungsstand: 3. April 2013, 19:23 UTC. URL: </a:t>
            </a:r>
            <a:r>
              <a:rPr lang="de-DE" sz="1600" dirty="0">
                <a:hlinkClick r:id="rId3"/>
              </a:rPr>
              <a:t>http://de.wikipedia.org/w/index.php?title=Computergeh%C3%A4use&amp;oldid=116864053</a:t>
            </a:r>
            <a:r>
              <a:rPr lang="de-DE" sz="1600" dirty="0"/>
              <a:t> (Abgerufen: 5. Juli 2013, 19:11 UTC) </a:t>
            </a:r>
            <a:r>
              <a:rPr lang="cs-CZ" sz="1600" dirty="0"/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 </a:t>
            </a:r>
            <a:r>
              <a:rPr lang="en-US" sz="1600" dirty="0"/>
              <a:t>Wikipedia contributors, 'Computer case', </a:t>
            </a:r>
            <a:r>
              <a:rPr lang="en-US" sz="1600" i="1" dirty="0"/>
              <a:t>Wikipedia, The Free Encyclopedia,</a:t>
            </a:r>
            <a:r>
              <a:rPr lang="en-US" sz="1600" dirty="0"/>
              <a:t> 29 June 2013, 19:12 UTC, &lt;</a:t>
            </a:r>
            <a:r>
              <a:rPr lang="en-US" sz="1600" dirty="0">
                <a:hlinkClick r:id="rId4"/>
              </a:rPr>
              <a:t>http://en.wikipedia.org/w/index.php?title=Computer_case&amp;oldid=562148048</a:t>
            </a:r>
            <a:r>
              <a:rPr lang="en-US" sz="1600" dirty="0"/>
              <a:t>&gt; [accessed 6 July 2013]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Základní deska</a:t>
            </a:r>
            <a:r>
              <a:rPr lang="cs-CZ" sz="1600" dirty="0"/>
              <a:t> [online], Wikipedie: Otevřená encyklopedie, c2013, Datum poslední revize 20. 03. 2013, 21:55 UTC, [citováno 6. 07. 2013] &lt;</a:t>
            </a:r>
            <a:r>
              <a:rPr lang="cs-CZ" sz="1600" dirty="0">
                <a:hlinkClick r:id="rId5"/>
              </a:rPr>
              <a:t>http://cs.wikipedia.org/w/</a:t>
            </a:r>
            <a:r>
              <a:rPr lang="cs-CZ" sz="1600" dirty="0" err="1">
                <a:hlinkClick r:id="rId5"/>
              </a:rPr>
              <a:t>index.php?title</a:t>
            </a:r>
            <a:r>
              <a:rPr lang="cs-CZ" sz="1600" dirty="0">
                <a:hlinkClick r:id="rId5"/>
              </a:rPr>
              <a:t>=Z%C3%A1kladn%C3%AD_deska&amp;oldid=9975021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RAM</a:t>
            </a:r>
            <a:r>
              <a:rPr lang="cs-CZ" sz="1600" dirty="0"/>
              <a:t> [online], Wikipedie: Otevřená encyklopedie, c2013, Datum poslední revize 4. 04. 2013, 06:48 UTC, [citováno 6. 07. 2013] &lt;</a:t>
            </a:r>
            <a:r>
              <a:rPr lang="cs-CZ" sz="1600" dirty="0">
                <a:hlinkClick r:id="rId6"/>
              </a:rPr>
              <a:t>http://cs.wikipedia.org/w/</a:t>
            </a:r>
            <a:r>
              <a:rPr lang="cs-CZ" sz="1600" dirty="0" err="1">
                <a:hlinkClick r:id="rId6"/>
              </a:rPr>
              <a:t>index.php?title</a:t>
            </a:r>
            <a:r>
              <a:rPr lang="cs-CZ" sz="1600" dirty="0">
                <a:hlinkClick r:id="rId6"/>
              </a:rPr>
              <a:t>=</a:t>
            </a:r>
            <a:r>
              <a:rPr lang="cs-CZ" sz="1600" dirty="0" err="1">
                <a:hlinkClick r:id="rId6"/>
              </a:rPr>
              <a:t>RAM&amp;oldid</a:t>
            </a:r>
            <a:r>
              <a:rPr lang="cs-CZ" sz="1600" dirty="0">
                <a:hlinkClick r:id="rId6"/>
              </a:rPr>
              <a:t>=10084056</a:t>
            </a:r>
            <a:r>
              <a:rPr lang="cs-CZ" sz="1600" dirty="0"/>
              <a:t>&gt; 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 </a:t>
            </a:r>
            <a:r>
              <a:rPr lang="cs-CZ" sz="1600" dirty="0"/>
              <a:t>Přispěvatelé Wikipedie,</a:t>
            </a:r>
            <a:r>
              <a:rPr lang="cs-CZ" sz="1600" i="1" dirty="0"/>
              <a:t> Procesor</a:t>
            </a:r>
            <a:r>
              <a:rPr lang="cs-CZ" sz="1600" dirty="0"/>
              <a:t> [online], Wikipedie: Otevřená encyklopedie, c2013, Datum poslední revize 4. 07. 2013, 12:23 UTC, [citováno 6. 07. 2013] &lt;</a:t>
            </a:r>
            <a:r>
              <a:rPr lang="cs-CZ" sz="1600" dirty="0">
                <a:hlinkClick r:id="rId7"/>
              </a:rPr>
              <a:t>http://cs.wikipedia.org/w/</a:t>
            </a:r>
            <a:r>
              <a:rPr lang="cs-CZ" sz="1600" dirty="0" err="1">
                <a:hlinkClick r:id="rId7"/>
              </a:rPr>
              <a:t>index.php?title</a:t>
            </a:r>
            <a:r>
              <a:rPr lang="cs-CZ" sz="1600" dirty="0">
                <a:hlinkClick r:id="rId7"/>
              </a:rPr>
              <a:t>=</a:t>
            </a:r>
            <a:r>
              <a:rPr lang="cs-CZ" sz="1600" dirty="0" err="1">
                <a:hlinkClick r:id="rId7"/>
              </a:rPr>
              <a:t>Procesor&amp;oldid</a:t>
            </a:r>
            <a:r>
              <a:rPr lang="cs-CZ" sz="1600" dirty="0">
                <a:hlinkClick r:id="rId7"/>
              </a:rPr>
              <a:t>=10471283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Pevný disk</a:t>
            </a:r>
            <a:r>
              <a:rPr lang="cs-CZ" sz="1600" dirty="0"/>
              <a:t> [online], Wikipedie: Otevřená encyklopedie, c2013, Datum poslední revize 18. 05. 2013, 20:06 UTC, [citováno 6. 07. 2013] </a:t>
            </a:r>
            <a:r>
              <a:rPr lang="cs-CZ" sz="1600" dirty="0" smtClean="0">
                <a:hlinkClick r:id="rId8"/>
              </a:rPr>
              <a:t>http</a:t>
            </a:r>
            <a:r>
              <a:rPr lang="cs-CZ" sz="1600" dirty="0">
                <a:hlinkClick r:id="rId8"/>
              </a:rPr>
              <a:t>://</a:t>
            </a:r>
            <a:r>
              <a:rPr lang="cs-CZ" sz="1600" dirty="0" smtClean="0">
                <a:hlinkClick r:id="rId8"/>
              </a:rPr>
              <a:t>cs.wikipedia.org/w/index.php?title=Pevn%C3%BD_disk&amp;oldid=10335138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Disketa</a:t>
            </a:r>
            <a:r>
              <a:rPr lang="cs-CZ" sz="1600" dirty="0"/>
              <a:t> [online], Wikipedie: Otevřená encyklopedie, c2013, Datum poslední revize 29. 04. 2013, 06:24 UTC, [citováno 6. 07. 2013] &lt;</a:t>
            </a:r>
            <a:r>
              <a:rPr lang="cs-CZ" sz="1600" dirty="0">
                <a:hlinkClick r:id="rId9"/>
              </a:rPr>
              <a:t>http://cs.wikipedia.org/w/</a:t>
            </a:r>
            <a:r>
              <a:rPr lang="cs-CZ" sz="1600" dirty="0" err="1">
                <a:hlinkClick r:id="rId9"/>
              </a:rPr>
              <a:t>index.php?title</a:t>
            </a:r>
            <a:r>
              <a:rPr lang="cs-CZ" sz="1600" dirty="0">
                <a:hlinkClick r:id="rId9"/>
              </a:rPr>
              <a:t>=</a:t>
            </a:r>
            <a:r>
              <a:rPr lang="cs-CZ" sz="1600" dirty="0" err="1">
                <a:hlinkClick r:id="rId9"/>
              </a:rPr>
              <a:t>Disketa&amp;oldid</a:t>
            </a:r>
            <a:r>
              <a:rPr lang="cs-CZ" sz="1600" dirty="0">
                <a:hlinkClick r:id="rId9"/>
              </a:rPr>
              <a:t>=10259283</a:t>
            </a:r>
            <a:r>
              <a:rPr lang="cs-CZ" sz="1600" dirty="0"/>
              <a:t>&gt; </a:t>
            </a:r>
          </a:p>
        </p:txBody>
      </p:sp>
    </p:spTree>
    <p:extLst>
      <p:ext uri="{BB962C8B-B14F-4D97-AF65-F5344CB8AC3E}">
        <p14:creationId xmlns:p14="http://schemas.microsoft.com/office/powerpoint/2010/main" val="1302930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52830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5926" y="699161"/>
            <a:ext cx="8928992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Disketová mechanika</a:t>
            </a:r>
            <a:r>
              <a:rPr lang="cs-CZ" sz="1600" dirty="0"/>
              <a:t> [online], Wikipedie: Otevřená encyklopedie, c2013, Datum poslední revize 9. 03. 2013, 09:55 UTC, [citováno 6. 07. 2013] &lt;</a:t>
            </a:r>
            <a:r>
              <a:rPr lang="cs-CZ" sz="1600" dirty="0">
                <a:hlinkClick r:id="rId2"/>
              </a:rPr>
              <a:t>http://cs.wikipedia.org/w/</a:t>
            </a:r>
            <a:r>
              <a:rPr lang="cs-CZ" sz="1600" dirty="0" err="1">
                <a:hlinkClick r:id="rId2"/>
              </a:rPr>
              <a:t>index.php?title</a:t>
            </a:r>
            <a:r>
              <a:rPr lang="cs-CZ" sz="1600" dirty="0">
                <a:hlinkClick r:id="rId2"/>
              </a:rPr>
              <a:t>=Disketov%C3%A1_mechanika&amp;oldid=9863995</a:t>
            </a:r>
            <a:r>
              <a:rPr lang="cs-CZ" sz="1600" dirty="0"/>
              <a:t>&gt;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Optická mechanika</a:t>
            </a:r>
            <a:r>
              <a:rPr lang="cs-CZ" sz="1600" dirty="0"/>
              <a:t> [online], Wikipedie: Otevřená encyklopedie, c2013, Datum poslední revize 13. 03. 2013, 05:57 UTC, [citováno 6. 07. 2013] &lt;</a:t>
            </a:r>
            <a:r>
              <a:rPr lang="cs-CZ" sz="1600" dirty="0">
                <a:hlinkClick r:id="rId3"/>
              </a:rPr>
              <a:t>http://cs.wikipedia.org/w/</a:t>
            </a:r>
            <a:r>
              <a:rPr lang="cs-CZ" sz="1600" dirty="0" err="1">
                <a:hlinkClick r:id="rId3"/>
              </a:rPr>
              <a:t>index.php?title</a:t>
            </a:r>
            <a:r>
              <a:rPr lang="cs-CZ" sz="1600" dirty="0">
                <a:hlinkClick r:id="rId3"/>
              </a:rPr>
              <a:t>=Optick%C3%A1_mechanika&amp;oldid=9920776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en-US" sz="1600" dirty="0"/>
              <a:t>Wikipedia contributors, 'Computer cooling', </a:t>
            </a:r>
            <a:r>
              <a:rPr lang="en-US" sz="1600" i="1" dirty="0"/>
              <a:t>Wikipedia, The Free Encyclopedia,</a:t>
            </a:r>
            <a:r>
              <a:rPr lang="en-US" sz="1600" dirty="0"/>
              <a:t> 1 July 2013, 20:17 UTC, &lt;</a:t>
            </a:r>
            <a:r>
              <a:rPr lang="en-US" sz="1600" dirty="0">
                <a:hlinkClick r:id="rId4"/>
              </a:rPr>
              <a:t>http://en.wikipedia.org/w/index.php?title=Computer_cooling&amp;oldid=562444177</a:t>
            </a:r>
            <a:r>
              <a:rPr lang="en-US" sz="1600" dirty="0"/>
              <a:t>&gt; [accessed 6 July 2013]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Grafická karta</a:t>
            </a:r>
            <a:r>
              <a:rPr lang="cs-CZ" sz="1600" dirty="0"/>
              <a:t> [online], Wikipedie: Otevřená encyklopedie, c2013, Datum poslední revize 13. 06. 2013, 14:46 UTC, [citováno 7. 07. 2013] &lt;</a:t>
            </a:r>
            <a:r>
              <a:rPr lang="cs-CZ" sz="1600" dirty="0">
                <a:hlinkClick r:id="rId5"/>
              </a:rPr>
              <a:t>http://cs.wikipedia.org/w/</a:t>
            </a:r>
            <a:r>
              <a:rPr lang="cs-CZ" sz="1600" dirty="0" err="1">
                <a:hlinkClick r:id="rId5"/>
              </a:rPr>
              <a:t>index.php?title</a:t>
            </a:r>
            <a:r>
              <a:rPr lang="cs-CZ" sz="1600" dirty="0">
                <a:hlinkClick r:id="rId5"/>
              </a:rPr>
              <a:t>=Grafick%C3%A1_karta&amp;oldid=10413181</a:t>
            </a:r>
            <a:r>
              <a:rPr lang="cs-CZ" sz="1600" dirty="0"/>
              <a:t>&gt;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Zvuková karta</a:t>
            </a:r>
            <a:r>
              <a:rPr lang="cs-CZ" sz="1600" dirty="0"/>
              <a:t> [online], Wikipedie: Otevřená encyklopedie, c2013, Datum poslední revize 8. 03. 2013, 13:48 UTC, [citováno 7. 07. 2013] &lt;</a:t>
            </a:r>
            <a:r>
              <a:rPr lang="cs-CZ" sz="1600" dirty="0">
                <a:hlinkClick r:id="rId6"/>
              </a:rPr>
              <a:t>http://cs.wikipedia.org/w/</a:t>
            </a:r>
            <a:r>
              <a:rPr lang="cs-CZ" sz="1600" dirty="0" err="1">
                <a:hlinkClick r:id="rId6"/>
              </a:rPr>
              <a:t>index.php?title</a:t>
            </a:r>
            <a:r>
              <a:rPr lang="cs-CZ" sz="1600" dirty="0">
                <a:hlinkClick r:id="rId6"/>
              </a:rPr>
              <a:t>=Zvukov%C3%A1_karta&amp;oldid=9841572</a:t>
            </a:r>
            <a:r>
              <a:rPr lang="cs-CZ" sz="1600" dirty="0"/>
              <a:t>&gt;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Síťová karta</a:t>
            </a:r>
            <a:r>
              <a:rPr lang="cs-CZ" sz="1600" dirty="0"/>
              <a:t> [online], Wikipedie: Otevřená encyklopedie, c2013, Datum poslední revize 10. 03. 2013, 11:22 UTC, [citováno 7. 07. 2013] &lt;</a:t>
            </a:r>
            <a:r>
              <a:rPr lang="cs-CZ" sz="1600" dirty="0">
                <a:hlinkClick r:id="rId7"/>
              </a:rPr>
              <a:t>http://cs.wikipedia.org/w/</a:t>
            </a:r>
            <a:r>
              <a:rPr lang="cs-CZ" sz="1600" dirty="0" err="1">
                <a:hlinkClick r:id="rId7"/>
              </a:rPr>
              <a:t>index.php?title</a:t>
            </a:r>
            <a:r>
              <a:rPr lang="cs-CZ" sz="1600" dirty="0">
                <a:hlinkClick r:id="rId7"/>
              </a:rPr>
              <a:t>=S%C3%AD%C5%A5ov%C3%A1_karta&amp;oldid=9888588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Vstupní zařízení</a:t>
            </a:r>
            <a:r>
              <a:rPr lang="cs-CZ" sz="1600" dirty="0"/>
              <a:t> [online], Wikipedie: Otevřená encyklopedie, c2013, Datum poslední revize 7. 04. 2013, 15:55 UTC, [citováno 8. 07. 2013] &lt;</a:t>
            </a:r>
            <a:r>
              <a:rPr lang="cs-CZ" sz="1600" dirty="0">
                <a:hlinkClick r:id="rId8"/>
              </a:rPr>
              <a:t>http://cs.wikipedia.org/w/</a:t>
            </a:r>
            <a:r>
              <a:rPr lang="cs-CZ" sz="1600" dirty="0" err="1">
                <a:hlinkClick r:id="rId8"/>
              </a:rPr>
              <a:t>index.php?title</a:t>
            </a:r>
            <a:r>
              <a:rPr lang="cs-CZ" sz="1600" dirty="0">
                <a:hlinkClick r:id="rId8"/>
              </a:rPr>
              <a:t>=Vstupn%C3%AD_za%C5%99%C3%ADzen%C3%AD&amp;oldid=10172589</a:t>
            </a:r>
            <a:r>
              <a:rPr lang="cs-CZ" sz="1600" dirty="0"/>
              <a:t>&gt; </a:t>
            </a:r>
          </a:p>
        </p:txBody>
      </p:sp>
    </p:spTree>
    <p:extLst>
      <p:ext uri="{BB962C8B-B14F-4D97-AF65-F5344CB8AC3E}">
        <p14:creationId xmlns:p14="http://schemas.microsoft.com/office/powerpoint/2010/main" val="3553152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52830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5926" y="699161"/>
            <a:ext cx="8928992" cy="60478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en-US" sz="1600" dirty="0"/>
              <a:t>Wikipedia contributors, 'Computer keyboard', </a:t>
            </a:r>
            <a:r>
              <a:rPr lang="en-US" sz="1600" i="1" dirty="0"/>
              <a:t>Wikipedia, The Free Encyclopedia,</a:t>
            </a:r>
            <a:r>
              <a:rPr lang="en-US" sz="1600" dirty="0"/>
              <a:t> 6 July 2013, 06:03 UTC, &lt;</a:t>
            </a:r>
            <a:r>
              <a:rPr lang="en-US" sz="1600" dirty="0">
                <a:hlinkClick r:id="rId2"/>
              </a:rPr>
              <a:t>http://en.wikipedia.org/w/index.php?title=Computer_keyboard&amp;oldid=563070006</a:t>
            </a:r>
            <a:r>
              <a:rPr lang="en-US" sz="1600" dirty="0"/>
              <a:t>&gt; [accessed 7 July 2013] </a:t>
            </a:r>
            <a:endParaRPr lang="cs-CZ" sz="1600" dirty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Dostupné z:  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://vstupnizarizeni.rames.info/1keyb.html</a:t>
            </a:r>
            <a:r>
              <a:rPr lang="cs-CZ" sz="1600" dirty="0"/>
              <a:t>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Počítačová myš</a:t>
            </a:r>
            <a:r>
              <a:rPr lang="cs-CZ" sz="1600" dirty="0"/>
              <a:t> [online], Wikipedie: Otevřená encyklopedie, c2013, Datum poslední revize 4. 07. 2013, 01:25 UTC, [citováno 8. 07. 2013] &lt;</a:t>
            </a:r>
            <a:r>
              <a:rPr lang="cs-CZ" sz="1600" dirty="0">
                <a:hlinkClick r:id="rId4"/>
              </a:rPr>
              <a:t>http://cs.wikipedia.org/w/</a:t>
            </a:r>
            <a:r>
              <a:rPr lang="cs-CZ" sz="1600" dirty="0" err="1">
                <a:hlinkClick r:id="rId4"/>
              </a:rPr>
              <a:t>index.php?title</a:t>
            </a:r>
            <a:r>
              <a:rPr lang="cs-CZ" sz="1600" dirty="0">
                <a:hlinkClick r:id="rId4"/>
              </a:rPr>
              <a:t>=Po%C4%8D%C3%ADta%C4%8Dov%C3%A1_my%C5%A1&amp;oldid=10468864</a:t>
            </a:r>
            <a:r>
              <a:rPr lang="cs-CZ" sz="1600" dirty="0"/>
              <a:t>&gt;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</a:t>
            </a:r>
            <a:r>
              <a:rPr lang="cs-CZ" sz="1600" i="1" dirty="0" err="1"/>
              <a:t>Trackball</a:t>
            </a:r>
            <a:r>
              <a:rPr lang="cs-CZ" sz="1600" dirty="0"/>
              <a:t> [online], Wikipedie: Otevřená encyklopedie, c2013, Datum poslední revize 8. 03. 2013, 22:03 UTC, [citováno 8. 07. 2013] &lt;</a:t>
            </a:r>
            <a:r>
              <a:rPr lang="cs-CZ" sz="1600" dirty="0">
                <a:hlinkClick r:id="rId5"/>
              </a:rPr>
              <a:t>http://cs.wikipedia.org/w/</a:t>
            </a:r>
            <a:r>
              <a:rPr lang="cs-CZ" sz="1600" dirty="0" err="1">
                <a:hlinkClick r:id="rId5"/>
              </a:rPr>
              <a:t>index.php?title</a:t>
            </a:r>
            <a:r>
              <a:rPr lang="cs-CZ" sz="1600" dirty="0">
                <a:hlinkClick r:id="rId5"/>
              </a:rPr>
              <a:t>=</a:t>
            </a:r>
            <a:r>
              <a:rPr lang="cs-CZ" sz="1600" dirty="0" err="1">
                <a:hlinkClick r:id="rId5"/>
              </a:rPr>
              <a:t>Trackball&amp;oldid</a:t>
            </a:r>
            <a:r>
              <a:rPr lang="cs-CZ" sz="1600" dirty="0">
                <a:hlinkClick r:id="rId5"/>
              </a:rPr>
              <a:t>=9851383</a:t>
            </a:r>
            <a:r>
              <a:rPr lang="cs-CZ" sz="1600" dirty="0"/>
              <a:t>&gt;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Touchpad</a:t>
            </a:r>
            <a:r>
              <a:rPr lang="cs-CZ" sz="1600" dirty="0"/>
              <a:t> [online], Wikipedie: Otevřená encyklopedie, c2013, Datum poslední revize 9. 03. 2013, 03:52 UTC, [citováno 8. 07. 2013] &lt;</a:t>
            </a:r>
            <a:r>
              <a:rPr lang="cs-CZ" sz="1600" dirty="0">
                <a:hlinkClick r:id="rId6"/>
              </a:rPr>
              <a:t>http://cs.wikipedia.org/w/</a:t>
            </a:r>
            <a:r>
              <a:rPr lang="cs-CZ" sz="1600" dirty="0" err="1">
                <a:hlinkClick r:id="rId6"/>
              </a:rPr>
              <a:t>index.php?title</a:t>
            </a:r>
            <a:r>
              <a:rPr lang="cs-CZ" sz="1600" dirty="0">
                <a:hlinkClick r:id="rId6"/>
              </a:rPr>
              <a:t>=</a:t>
            </a:r>
            <a:r>
              <a:rPr lang="cs-CZ" sz="1600" dirty="0" err="1">
                <a:hlinkClick r:id="rId6"/>
              </a:rPr>
              <a:t>Touchpad&amp;oldid</a:t>
            </a:r>
            <a:r>
              <a:rPr lang="cs-CZ" sz="1600" dirty="0">
                <a:hlinkClick r:id="rId6"/>
              </a:rPr>
              <a:t>=9857636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en-US" sz="1600" dirty="0"/>
              <a:t>Wikipedia contributors, 'Joystick', </a:t>
            </a:r>
            <a:r>
              <a:rPr lang="en-US" sz="1600" i="1" dirty="0"/>
              <a:t>Wikipedia, The Free Encyclopedia,</a:t>
            </a:r>
            <a:r>
              <a:rPr lang="en-US" sz="1600" dirty="0"/>
              <a:t> 5 July 2013, 17:05 UTC, &lt;</a:t>
            </a:r>
            <a:r>
              <a:rPr lang="en-US" sz="1600" dirty="0">
                <a:hlinkClick r:id="rId7"/>
              </a:rPr>
              <a:t>http://en.wikipedia.org/w/index.php?title=Joystick&amp;oldid=562997070</a:t>
            </a:r>
            <a:r>
              <a:rPr lang="en-US" sz="1600" dirty="0"/>
              <a:t>&gt; [accessed 8 July 2013] </a:t>
            </a:r>
            <a:endParaRPr lang="cs-CZ" sz="1600" dirty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</a:t>
            </a:r>
            <a:r>
              <a:rPr lang="cs-CZ" sz="1600" i="1" dirty="0" err="1"/>
              <a:t>Gamepad</a:t>
            </a:r>
            <a:r>
              <a:rPr lang="cs-CZ" sz="1600" dirty="0"/>
              <a:t> [online], Wikipedie: Otevřená encyklopedie, c2013, Datum poslední revize 9. 03. 2013, 01:45 UTC, [citováno 8. 07. 2013] </a:t>
            </a:r>
            <a:r>
              <a:rPr lang="cs-CZ" sz="1600" dirty="0" smtClean="0">
                <a:hlinkClick r:id="rId8"/>
              </a:rPr>
              <a:t>http</a:t>
            </a:r>
            <a:r>
              <a:rPr lang="cs-CZ" sz="1600" dirty="0">
                <a:hlinkClick r:id="rId8"/>
              </a:rPr>
              <a:t>://</a:t>
            </a:r>
            <a:r>
              <a:rPr lang="cs-CZ" sz="1600" dirty="0" smtClean="0">
                <a:hlinkClick r:id="rId8"/>
              </a:rPr>
              <a:t>cs.wikipedia.org/w/index.php?title=Gamepad&amp;oldid=9855426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Scanner</a:t>
            </a:r>
            <a:r>
              <a:rPr lang="cs-CZ" sz="1600" dirty="0"/>
              <a:t> [online], Wikipedie: Otevřená encyklopedie, c2013, Datum poslední revize 8. 03. 2013, 14:30 UTC, [citováno 8. 07. 2013] &lt;</a:t>
            </a:r>
            <a:r>
              <a:rPr lang="cs-CZ" sz="1600" dirty="0">
                <a:hlinkClick r:id="rId9"/>
              </a:rPr>
              <a:t>http://cs.wikipedia.org/w/</a:t>
            </a:r>
            <a:r>
              <a:rPr lang="cs-CZ" sz="1600" dirty="0" err="1">
                <a:hlinkClick r:id="rId9"/>
              </a:rPr>
              <a:t>index.php?title</a:t>
            </a:r>
            <a:r>
              <a:rPr lang="cs-CZ" sz="1600" dirty="0">
                <a:hlinkClick r:id="rId9"/>
              </a:rPr>
              <a:t>=</a:t>
            </a:r>
            <a:r>
              <a:rPr lang="cs-CZ" sz="1600" dirty="0" err="1">
                <a:hlinkClick r:id="rId9"/>
              </a:rPr>
              <a:t>Scanner&amp;oldid</a:t>
            </a:r>
            <a:r>
              <a:rPr lang="cs-CZ" sz="1600" dirty="0">
                <a:hlinkClick r:id="rId9"/>
              </a:rPr>
              <a:t>=9842606</a:t>
            </a:r>
            <a:r>
              <a:rPr lang="cs-CZ" sz="1600" dirty="0"/>
              <a:t>&gt; 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-3132856" y="692696"/>
            <a:ext cx="2520280" cy="353943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cs-CZ" sz="1400" dirty="0"/>
          </a:p>
          <a:p>
            <a:r>
              <a:rPr lang="cs-CZ" sz="1400" dirty="0"/>
              <a:t>Přispěvatelé Wikipedie,</a:t>
            </a:r>
            <a:r>
              <a:rPr lang="cs-CZ" sz="1400" i="1" dirty="0"/>
              <a:t> Čárový kód</a:t>
            </a:r>
            <a:r>
              <a:rPr lang="cs-CZ" sz="1400" dirty="0"/>
              <a:t> [online], Wikipedie: Otevřená encyklopedie, c2013, Datum poslední revize 21. 06. 2013, 23:07 UTC, [citováno 8. 07. 2013] &lt;</a:t>
            </a:r>
            <a:r>
              <a:rPr lang="cs-CZ" sz="1400" dirty="0">
                <a:hlinkClick r:id="rId10"/>
              </a:rPr>
              <a:t>http://cs.wikipedia.org/w/</a:t>
            </a:r>
            <a:r>
              <a:rPr lang="cs-CZ" sz="1400" dirty="0" err="1">
                <a:hlinkClick r:id="rId10"/>
              </a:rPr>
              <a:t>index.php?title</a:t>
            </a:r>
            <a:r>
              <a:rPr lang="cs-CZ" sz="1400" dirty="0">
                <a:hlinkClick r:id="rId10"/>
              </a:rPr>
              <a:t>=%C4%8C%C3%A1rov%C3%BD_k%C3%B3d&amp;oldid=10435124</a:t>
            </a:r>
            <a:r>
              <a:rPr lang="cs-CZ" sz="1400" dirty="0"/>
              <a:t>&gt; 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075893" y="965898"/>
            <a:ext cx="2304256" cy="827919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400" dirty="0"/>
              <a:t>Přispěvatelé Wikipedie,</a:t>
            </a:r>
            <a:r>
              <a:rPr lang="cs-CZ" sz="1400" i="1" dirty="0"/>
              <a:t> Výstupní zařízení</a:t>
            </a:r>
            <a:r>
              <a:rPr lang="cs-CZ" sz="1400" dirty="0"/>
              <a:t> [online], Wikipedie: Otevřená encyklopedie, c2013, Datum poslední revize 11. 03. 2013, 13:25 UTC, [citováno 8. 07. 2013] &lt;</a:t>
            </a:r>
            <a:r>
              <a:rPr lang="cs-CZ" sz="1400" dirty="0">
                <a:hlinkClick r:id="rId11"/>
              </a:rPr>
              <a:t>http://cs.wikipedia.org/w/</a:t>
            </a:r>
            <a:r>
              <a:rPr lang="cs-CZ" sz="1400" dirty="0" err="1">
                <a:hlinkClick r:id="rId11"/>
              </a:rPr>
              <a:t>index.php?title</a:t>
            </a:r>
            <a:r>
              <a:rPr lang="cs-CZ" sz="1400" dirty="0">
                <a:hlinkClick r:id="rId11"/>
              </a:rPr>
              <a:t>=V%C3%BDstupn%C3%AD_za%C5%99%C3%ADzen%C3%AD&amp;oldid=9902068</a:t>
            </a:r>
            <a:r>
              <a:rPr lang="cs-CZ" sz="1400" dirty="0"/>
              <a:t>&gt; 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/>
              <a:t>Přispěvatelé Wikipedie,</a:t>
            </a:r>
            <a:r>
              <a:rPr lang="cs-CZ" sz="1400" i="1" dirty="0"/>
              <a:t> Počítačová tiskárna</a:t>
            </a:r>
            <a:r>
              <a:rPr lang="cs-CZ" sz="1400" dirty="0"/>
              <a:t> [online], Wikipedie: Otevřená encyklopedie, c2013, Datum poslední revize 16. 05. 2013, 06:38 UTC, [citováno 8. 07. 2013] &lt;</a:t>
            </a:r>
            <a:r>
              <a:rPr lang="cs-CZ" sz="1400" dirty="0">
                <a:hlinkClick r:id="rId12"/>
              </a:rPr>
              <a:t>http://cs.wikipedia.org/w/</a:t>
            </a:r>
            <a:r>
              <a:rPr lang="cs-CZ" sz="1400" dirty="0" err="1">
                <a:hlinkClick r:id="rId12"/>
              </a:rPr>
              <a:t>index.php?title</a:t>
            </a:r>
            <a:r>
              <a:rPr lang="cs-CZ" sz="1400" dirty="0">
                <a:hlinkClick r:id="rId12"/>
              </a:rPr>
              <a:t>=Po%C4%8D%C3%ADta%C4%8Dov%C3%A1_tisk%C3%A1rna&amp;oldid=10327401</a:t>
            </a:r>
            <a:r>
              <a:rPr lang="cs-CZ" sz="1400" dirty="0"/>
              <a:t>&gt;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/>
              <a:t>Přispěvatelé Wikipedie,</a:t>
            </a:r>
            <a:r>
              <a:rPr lang="cs-CZ" sz="1400" i="1" dirty="0"/>
              <a:t> Počítačová tiskárna</a:t>
            </a:r>
            <a:r>
              <a:rPr lang="cs-CZ" sz="1400" dirty="0"/>
              <a:t> [online], Wikipedie: Otevřená encyklopedie, c2013, Datum poslední revize 16. 05. 2013, 06:38 UTC, [citováno 8. 07. 2013] &lt;</a:t>
            </a:r>
            <a:r>
              <a:rPr lang="cs-CZ" sz="1400" dirty="0">
                <a:hlinkClick r:id="rId12"/>
              </a:rPr>
              <a:t>http://cs.wikipedia.org/w/</a:t>
            </a:r>
            <a:r>
              <a:rPr lang="cs-CZ" sz="1400" dirty="0" err="1">
                <a:hlinkClick r:id="rId12"/>
              </a:rPr>
              <a:t>index.php?title</a:t>
            </a:r>
            <a:r>
              <a:rPr lang="cs-CZ" sz="1400" dirty="0">
                <a:hlinkClick r:id="rId12"/>
              </a:rPr>
              <a:t>=Po%C4%8D%C3%ADta%C4%8Dov%C3%A1_tisk%C3%A1rna&amp;oldid=10327401</a:t>
            </a:r>
            <a:r>
              <a:rPr lang="cs-CZ" sz="1400" dirty="0"/>
              <a:t>&gt;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044608" y="3397333"/>
            <a:ext cx="2376264" cy="34163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Přispěvatelé Wikipedie,</a:t>
            </a:r>
            <a:r>
              <a:rPr lang="cs-CZ" i="1" dirty="0"/>
              <a:t> Plotter</a:t>
            </a:r>
            <a:r>
              <a:rPr lang="cs-CZ" dirty="0"/>
              <a:t> [online], Wikipedie: Otevřená encyklopedie, c2013, Datum poslední revize 7. 03. 2013, 20:10 UTC, [citováno 8. 07. 2013] &lt;</a:t>
            </a:r>
            <a:r>
              <a:rPr lang="cs-CZ" dirty="0">
                <a:hlinkClick r:id="rId13"/>
              </a:rPr>
              <a:t>http://cs.wikipedia.org/w/</a:t>
            </a:r>
            <a:r>
              <a:rPr lang="cs-CZ" dirty="0" err="1">
                <a:hlinkClick r:id="rId13"/>
              </a:rPr>
              <a:t>index.php?title</a:t>
            </a:r>
            <a:r>
              <a:rPr lang="cs-CZ" dirty="0">
                <a:hlinkClick r:id="rId13"/>
              </a:rPr>
              <a:t>=</a:t>
            </a:r>
            <a:r>
              <a:rPr lang="cs-CZ" dirty="0" err="1">
                <a:hlinkClick r:id="rId13"/>
              </a:rPr>
              <a:t>Plotter&amp;oldid</a:t>
            </a:r>
            <a:r>
              <a:rPr lang="cs-CZ" dirty="0">
                <a:hlinkClick r:id="rId13"/>
              </a:rPr>
              <a:t>=9835151</a:t>
            </a:r>
            <a:r>
              <a:rPr lang="cs-CZ" dirty="0"/>
              <a:t>&gt; 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76656" y="4005064"/>
            <a:ext cx="2376264" cy="34163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Přispěvatelé Wikipedie,</a:t>
            </a:r>
            <a:r>
              <a:rPr lang="cs-CZ" i="1" dirty="0"/>
              <a:t> Software</a:t>
            </a:r>
            <a:r>
              <a:rPr lang="cs-CZ" dirty="0"/>
              <a:t> [online], Wikipedie: Otevřená encyklopedie, c2013, Datum poslední revize 29. 05. 2013, 08:06 UTC, [citováno 9. 07. 2013] &lt;</a:t>
            </a:r>
            <a:r>
              <a:rPr lang="cs-CZ" dirty="0">
                <a:hlinkClick r:id="rId14"/>
              </a:rPr>
              <a:t>http://cs.wikipedia.org/w/</a:t>
            </a:r>
            <a:r>
              <a:rPr lang="cs-CZ" dirty="0" err="1">
                <a:hlinkClick r:id="rId14"/>
              </a:rPr>
              <a:t>index.php?title</a:t>
            </a:r>
            <a:r>
              <a:rPr lang="cs-CZ" dirty="0">
                <a:hlinkClick r:id="rId14"/>
              </a:rPr>
              <a:t>=</a:t>
            </a:r>
            <a:r>
              <a:rPr lang="cs-CZ" dirty="0" err="1">
                <a:hlinkClick r:id="rId14"/>
              </a:rPr>
              <a:t>Software&amp;oldid</a:t>
            </a:r>
            <a:r>
              <a:rPr lang="cs-CZ" dirty="0">
                <a:hlinkClick r:id="rId14"/>
              </a:rPr>
              <a:t>=10366170</a:t>
            </a:r>
            <a:r>
              <a:rPr lang="cs-CZ" dirty="0"/>
              <a:t>&gt; </a:t>
            </a:r>
            <a:endParaRPr lang="cs-CZ" dirty="0">
              <a:solidFill>
                <a:srgbClr val="29293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3242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52830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5926" y="699161"/>
            <a:ext cx="8928992" cy="56477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Čárový kód</a:t>
            </a:r>
            <a:r>
              <a:rPr lang="cs-CZ" sz="1600" dirty="0"/>
              <a:t> [online], Wikipedie: Otevřená encyklopedie, c2013, Datum poslední revize 21. 06. 2013, 23:07 UTC, [citováno 8. 07. 2013] </a:t>
            </a:r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://cs.wikipedia.org/w/index.php?title=%</a:t>
            </a:r>
            <a:r>
              <a:rPr lang="cs-CZ" sz="1600" dirty="0" smtClean="0">
                <a:hlinkClick r:id="rId2"/>
              </a:rPr>
              <a:t>C4%8C%C3%A1rov%C3%BD_k%C3%B3d&amp;oldid=10435124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Výstupní zařízení</a:t>
            </a:r>
            <a:r>
              <a:rPr lang="cs-CZ" sz="1600" dirty="0"/>
              <a:t> [online], Wikipedie: Otevřená encyklopedie, c2013, Datum poslední revize 11. 03. 2013, 13:25 UTC, [citováno 8. 07. 2013] &lt;</a:t>
            </a:r>
            <a:r>
              <a:rPr lang="cs-CZ" sz="1600" dirty="0">
                <a:hlinkClick r:id="rId3"/>
              </a:rPr>
              <a:t>http://cs.wikipedia.org/w/</a:t>
            </a:r>
            <a:r>
              <a:rPr lang="cs-CZ" sz="1600" dirty="0" err="1">
                <a:hlinkClick r:id="rId3"/>
              </a:rPr>
              <a:t>index.php?title</a:t>
            </a:r>
            <a:r>
              <a:rPr lang="cs-CZ" sz="1600" dirty="0">
                <a:hlinkClick r:id="rId3"/>
              </a:rPr>
              <a:t>=V%C3%BDstupn%C3%AD_za%C5%99%C3%ADzen%C3%AD&amp;oldid=9902068</a:t>
            </a:r>
            <a:r>
              <a:rPr lang="cs-CZ" sz="1600" dirty="0"/>
              <a:t>&gt;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Počítačová tiskárna</a:t>
            </a:r>
            <a:r>
              <a:rPr lang="cs-CZ" sz="1600" dirty="0"/>
              <a:t> [online], Wikipedie: Otevřená encyklopedie, c2013, Datum poslední revize 16. 05. 2013, 06:38 UTC, [citováno 8. 07. 2013] &lt;</a:t>
            </a:r>
            <a:r>
              <a:rPr lang="cs-CZ" sz="1600" dirty="0">
                <a:hlinkClick r:id="rId4"/>
              </a:rPr>
              <a:t>http://cs.wikipedia.org/w/</a:t>
            </a:r>
            <a:r>
              <a:rPr lang="cs-CZ" sz="1600" dirty="0" err="1">
                <a:hlinkClick r:id="rId4"/>
              </a:rPr>
              <a:t>index.php?title</a:t>
            </a:r>
            <a:r>
              <a:rPr lang="cs-CZ" sz="1600" dirty="0">
                <a:hlinkClick r:id="rId4"/>
              </a:rPr>
              <a:t>=Po%C4%8D%C3%ADta%C4%8Dov%C3%A1_tisk%C3%A1rna&amp;oldid=10327401</a:t>
            </a:r>
            <a:r>
              <a:rPr lang="cs-CZ" sz="1600" dirty="0"/>
              <a:t>&gt;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Počítačová tiskárna</a:t>
            </a:r>
            <a:r>
              <a:rPr lang="cs-CZ" sz="1600" dirty="0"/>
              <a:t> [online], Wikipedie: Otevřená encyklopedie, c2013, Datum poslední revize 16. 05. 2013, 06:38 UTC, [citováno 8. 07. 2013] &lt;</a:t>
            </a:r>
            <a:r>
              <a:rPr lang="cs-CZ" sz="1600" dirty="0">
                <a:hlinkClick r:id="rId4"/>
              </a:rPr>
              <a:t>http://cs.wikipedia.org/w/</a:t>
            </a:r>
            <a:r>
              <a:rPr lang="cs-CZ" sz="1600" dirty="0" err="1">
                <a:hlinkClick r:id="rId4"/>
              </a:rPr>
              <a:t>index.php?title</a:t>
            </a:r>
            <a:r>
              <a:rPr lang="cs-CZ" sz="1600" dirty="0">
                <a:hlinkClick r:id="rId4"/>
              </a:rPr>
              <a:t>=Po%C4%8D%C3%ADta%C4%8Dov%C3%A1_tisk%C3%A1rna&amp;oldid=10327401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Plotter</a:t>
            </a:r>
            <a:r>
              <a:rPr lang="cs-CZ" sz="1600" dirty="0"/>
              <a:t> [online], Wikipedie: Otevřená encyklopedie, c2013, Datum poslední revize 7. 03. 2013, 20:10 UTC, [citováno 8. 07. 2013] &lt;</a:t>
            </a:r>
            <a:r>
              <a:rPr lang="cs-CZ" sz="1600" dirty="0">
                <a:hlinkClick r:id="rId5"/>
              </a:rPr>
              <a:t>http://cs.wikipedia.org/w/</a:t>
            </a:r>
            <a:r>
              <a:rPr lang="cs-CZ" sz="1600" dirty="0" err="1">
                <a:hlinkClick r:id="rId5"/>
              </a:rPr>
              <a:t>index.php?title</a:t>
            </a:r>
            <a:r>
              <a:rPr lang="cs-CZ" sz="1600" dirty="0">
                <a:hlinkClick r:id="rId5"/>
              </a:rPr>
              <a:t>=</a:t>
            </a:r>
            <a:r>
              <a:rPr lang="cs-CZ" sz="1600" dirty="0" err="1">
                <a:hlinkClick r:id="rId5"/>
              </a:rPr>
              <a:t>Plotter&amp;oldid</a:t>
            </a:r>
            <a:r>
              <a:rPr lang="cs-CZ" sz="1600" dirty="0">
                <a:hlinkClick r:id="rId5"/>
              </a:rPr>
              <a:t>=9835151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Software</a:t>
            </a:r>
            <a:r>
              <a:rPr lang="cs-CZ" sz="1600" dirty="0"/>
              <a:t> [online], Wikipedie: Otevřená encyklopedie, c2013, Datum poslední revize 29. 05. 2013, 08:06 UTC, [citováno 9. 07. 2013] &lt;</a:t>
            </a:r>
            <a:r>
              <a:rPr lang="cs-CZ" sz="1600" dirty="0">
                <a:hlinkClick r:id="rId6"/>
              </a:rPr>
              <a:t>http://cs.wikipedia.org/w/</a:t>
            </a:r>
            <a:r>
              <a:rPr lang="cs-CZ" sz="1600" dirty="0" err="1">
                <a:hlinkClick r:id="rId6"/>
              </a:rPr>
              <a:t>index.php?title</a:t>
            </a:r>
            <a:r>
              <a:rPr lang="cs-CZ" sz="1600" dirty="0">
                <a:hlinkClick r:id="rId6"/>
              </a:rPr>
              <a:t>=</a:t>
            </a:r>
            <a:r>
              <a:rPr lang="cs-CZ" sz="1600" dirty="0" err="1">
                <a:hlinkClick r:id="rId6"/>
              </a:rPr>
              <a:t>Software&amp;oldid</a:t>
            </a:r>
            <a:r>
              <a:rPr lang="cs-CZ" sz="1600" dirty="0">
                <a:hlinkClick r:id="rId6"/>
              </a:rPr>
              <a:t>=10366170</a:t>
            </a:r>
            <a:r>
              <a:rPr lang="cs-CZ" sz="1600" dirty="0"/>
              <a:t>&gt; </a:t>
            </a:r>
          </a:p>
        </p:txBody>
      </p:sp>
    </p:spTree>
    <p:extLst>
      <p:ext uri="{BB962C8B-B14F-4D97-AF65-F5344CB8AC3E}">
        <p14:creationId xmlns:p14="http://schemas.microsoft.com/office/powerpoint/2010/main" val="1868577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5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chnický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Vrchol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4_Motiv4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Motiv5</Template>
  <TotalTime>1758</TotalTime>
  <Words>1343</Words>
  <Application>Microsoft Office PowerPoint</Application>
  <PresentationFormat>Předvádění na obrazovce (4:3)</PresentationFormat>
  <Paragraphs>334</Paragraphs>
  <Slides>36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36</vt:i4>
      </vt:variant>
    </vt:vector>
  </HeadingPairs>
  <TitlesOfParts>
    <vt:vector size="41" baseType="lpstr">
      <vt:lpstr>Motiv5</vt:lpstr>
      <vt:lpstr>Technický</vt:lpstr>
      <vt:lpstr>Vrchol</vt:lpstr>
      <vt:lpstr>4_Motiv4</vt:lpstr>
      <vt:lpstr>Motiv systému Office</vt:lpstr>
      <vt:lpstr>Prezentace aplikace PowerPoint</vt:lpstr>
      <vt:lpstr>ANOTACE:</vt:lpstr>
      <vt:lpstr>INFORMATIKA pro základní školu</vt:lpstr>
      <vt:lpstr>Prezentace aplikace PowerPoint</vt:lpstr>
      <vt:lpstr>SESTAVA  PC</vt:lpstr>
      <vt:lpstr>SESTAVA  PC</vt:lpstr>
      <vt:lpstr>Prezentace aplikace PowerPoint</vt:lpstr>
      <vt:lpstr>POČÍTAČOVÁ  SESTAVA </vt:lpstr>
      <vt:lpstr>POČÍTAČOVÁ  SESTAVA </vt:lpstr>
      <vt:lpstr>POČÍTAČOVÁ SESTAVA</vt:lpstr>
      <vt:lpstr>POČÍTAČOVÁ SESTAVA</vt:lpstr>
      <vt:lpstr>POČÍTAČOVÁ SESTAVA</vt:lpstr>
      <vt:lpstr>POČÍTAČOVÁ SESTAVA</vt:lpstr>
      <vt:lpstr>POČÍTAČOVÁ SESTAVA</vt:lpstr>
      <vt:lpstr>POČÍTAČOVÁ SESTAVA</vt:lpstr>
      <vt:lpstr>POČÍTAČOVÁ SESTAVA</vt:lpstr>
      <vt:lpstr>POČÍTAČOVÁ SESTAVA</vt:lpstr>
      <vt:lpstr>POČÍTAČOVÁ SESTAVA</vt:lpstr>
      <vt:lpstr>POČÍTAČOVÁ SESTAVA</vt:lpstr>
      <vt:lpstr>POČÍTAČOVÁ SESTAVA</vt:lpstr>
      <vt:lpstr>POČÍTAČOVÁ SESTAVA</vt:lpstr>
      <vt:lpstr>POČÍTAČOVÁ SESTAVA</vt:lpstr>
      <vt:lpstr>POČÍTAČOVÁ SESTAVA</vt:lpstr>
      <vt:lpstr>POČÍTAČOVÁ SESTAVA</vt:lpstr>
      <vt:lpstr>POČÍTAČOVÁ SESTAVA</vt:lpstr>
      <vt:lpstr>POČÍTAČOVÁ SESTAVA</vt:lpstr>
      <vt:lpstr>POČÍTAČOVÁ SESTAVA</vt:lpstr>
      <vt:lpstr>Prezentace aplikace PowerPoint</vt:lpstr>
      <vt:lpstr>POČÍTAČOVÁ SESTAVA</vt:lpstr>
      <vt:lpstr>POČÍTAČOVÁ SESTAVA</vt:lpstr>
      <vt:lpstr>POČÍTAČOVÁ SESTAVA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97</cp:revision>
  <dcterms:created xsi:type="dcterms:W3CDTF">2012-10-21T06:32:59Z</dcterms:created>
  <dcterms:modified xsi:type="dcterms:W3CDTF">2013-07-26T08:12:27Z</dcterms:modified>
</cp:coreProperties>
</file>