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56" autoAdjust="0"/>
    <p:restoredTop sz="94660"/>
  </p:normalViewPr>
  <p:slideViewPr>
    <p:cSldViewPr>
      <p:cViewPr varScale="1">
        <p:scale>
          <a:sx n="55" d="100"/>
          <a:sy n="55" d="100"/>
        </p:scale>
        <p:origin x="480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44CA4E-BD70-47D5-B288-10CA28E834A5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7F237C-7971-4E39-829B-EA729E873C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7289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7F237C-7971-4E39-829B-EA729E873C08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9000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7F237C-7971-4E39-829B-EA729E873C08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72603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7F237C-7971-4E39-829B-EA729E873C08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52636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7F237C-7971-4E39-829B-EA729E873C08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6816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FFB84-3EBB-4BD5-A54C-94695E13A8DE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7C8BF-44CF-4AF8-8BFA-F93F2C7B28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FFB84-3EBB-4BD5-A54C-94695E13A8DE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7C8BF-44CF-4AF8-8BFA-F93F2C7B28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FFB84-3EBB-4BD5-A54C-94695E13A8DE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7C8BF-44CF-4AF8-8BFA-F93F2C7B28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FFB84-3EBB-4BD5-A54C-94695E13A8DE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7C8BF-44CF-4AF8-8BFA-F93F2C7B28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FFB84-3EBB-4BD5-A54C-94695E13A8DE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7C8BF-44CF-4AF8-8BFA-F93F2C7B28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FFB84-3EBB-4BD5-A54C-94695E13A8DE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7C8BF-44CF-4AF8-8BFA-F93F2C7B28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FFB84-3EBB-4BD5-A54C-94695E13A8DE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7C8BF-44CF-4AF8-8BFA-F93F2C7B28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FFB84-3EBB-4BD5-A54C-94695E13A8DE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7C8BF-44CF-4AF8-8BFA-F93F2C7B28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FFB84-3EBB-4BD5-A54C-94695E13A8DE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7C8BF-44CF-4AF8-8BFA-F93F2C7B28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FFB84-3EBB-4BD5-A54C-94695E13A8DE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7C8BF-44CF-4AF8-8BFA-F93F2C7B28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FFB84-3EBB-4BD5-A54C-94695E13A8DE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7C8BF-44CF-4AF8-8BFA-F93F2C7B28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4FFB84-3EBB-4BD5-A54C-94695E13A8DE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17C8BF-44CF-4AF8-8BFA-F93F2C7B288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450743"/>
              </p:ext>
            </p:extLst>
          </p:nvPr>
        </p:nvGraphicFramePr>
        <p:xfrm>
          <a:off x="395536" y="1372416"/>
          <a:ext cx="8208912" cy="5080918"/>
        </p:xfrm>
        <a:graphic>
          <a:graphicData uri="http://schemas.openxmlformats.org/drawingml/2006/table">
            <a:tbl>
              <a:tblPr/>
              <a:tblGrid>
                <a:gridCol w="3036571"/>
                <a:gridCol w="5172341"/>
              </a:tblGrid>
              <a:tr h="326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Times New Roman"/>
                          <a:ea typeface="Times New Roman"/>
                          <a:cs typeface="Times New Roman"/>
                        </a:rPr>
                        <a:t>Název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Times New Roman"/>
                          <a:ea typeface="Calibri"/>
                          <a:cs typeface="Times New Roman"/>
                        </a:rPr>
                        <a:t>Pozdravy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853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Times New Roman"/>
                          <a:ea typeface="Calibri"/>
                          <a:cs typeface="Times New Roman"/>
                        </a:rPr>
                        <a:t>Seznámení se základními pozdravy v anglickém jazyce, lze využít při prvotním učení i při opakování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6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Autor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727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Očekávaný výstup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Times New Roman"/>
                          <a:ea typeface="Times New Roman"/>
                          <a:cs typeface="Times New Roman"/>
                        </a:rPr>
                        <a:t>Žáci ovládají danou slovní zásobu, </a:t>
                      </a:r>
                      <a:r>
                        <a:rPr lang="cs-CZ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umí </a:t>
                      </a:r>
                      <a:r>
                        <a:rPr lang="cs-CZ" sz="1400" dirty="0">
                          <a:latin typeface="Times New Roman"/>
                          <a:ea typeface="Times New Roman"/>
                          <a:cs typeface="Times New Roman"/>
                        </a:rPr>
                        <a:t>ji použít a rozumí jí.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6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Times New Roman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6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Klíčová slova, pojmy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Times New Roman"/>
                          <a:ea typeface="Times New Roman"/>
                          <a:cs typeface="Times New Roman"/>
                        </a:rPr>
                        <a:t>pozdravy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6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Vzdělávací oblast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Times New Roman"/>
                          <a:ea typeface="Calibri"/>
                          <a:cs typeface="Times New Roman"/>
                        </a:rPr>
                        <a:t>Jazyk</a:t>
                      </a:r>
                      <a:r>
                        <a:rPr lang="cs-CZ" sz="14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a jazyková komunikace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6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Times New Roman"/>
                          <a:ea typeface="Times New Roman"/>
                          <a:cs typeface="Times New Roman"/>
                        </a:rPr>
                        <a:t>DUM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6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Times New Roman"/>
                          <a:ea typeface="Times New Roman"/>
                          <a:cs typeface="Times New Roman"/>
                        </a:rPr>
                        <a:t>Žáci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6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Times New Roman"/>
                          <a:ea typeface="Times New Roman"/>
                          <a:cs typeface="Times New Roman"/>
                        </a:rPr>
                        <a:t>I. stupeň, základní vzdělávání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6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Ověřeno dne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latin typeface="Times New Roman"/>
                          <a:ea typeface="Times New Roman"/>
                          <a:cs typeface="Times New Roman"/>
                        </a:rPr>
                        <a:t>10.9.2013</a:t>
                      </a:r>
                      <a:endParaRPr lang="cs-CZ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6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Třída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Times New Roman"/>
                          <a:ea typeface="Times New Roman"/>
                          <a:cs typeface="Times New Roman"/>
                        </a:rPr>
                        <a:t>3. ročník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6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Předmět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Times New Roman"/>
                          <a:ea typeface="Times New Roman"/>
                          <a:cs typeface="Times New Roman"/>
                        </a:rPr>
                        <a:t>Anglický jazyk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6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Učitel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980728"/>
            <a:ext cx="317753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VZDĚLÁVACÍ  MATERIÁL kód: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116632"/>
            <a:ext cx="5570927" cy="72008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988840"/>
            <a:ext cx="3312368" cy="3528392"/>
          </a:xfrm>
          <a:prstGeom prst="rect">
            <a:avLst/>
          </a:prstGeom>
          <a:noFill/>
        </p:spPr>
      </p:pic>
      <p:sp>
        <p:nvSpPr>
          <p:cNvPr id="3" name="Oválný popisek 2"/>
          <p:cNvSpPr/>
          <p:nvPr/>
        </p:nvSpPr>
        <p:spPr>
          <a:xfrm>
            <a:off x="3779912" y="1988840"/>
            <a:ext cx="4896544" cy="1368152"/>
          </a:xfrm>
          <a:prstGeom prst="wedgeEllipseCallout">
            <a:avLst>
              <a:gd name="adj1" fmla="val -83081"/>
              <a:gd name="adj2" fmla="val 3766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noProof="1" smtClean="0">
                <a:solidFill>
                  <a:srgbClr val="7030A0"/>
                </a:solidFill>
              </a:rPr>
              <a:t>Good morning children !</a:t>
            </a:r>
            <a:endParaRPr lang="cs-CZ" sz="3600" noProof="1">
              <a:solidFill>
                <a:srgbClr val="7030A0"/>
              </a:solidFill>
            </a:endParaRPr>
          </a:p>
        </p:txBody>
      </p:sp>
      <p:sp>
        <p:nvSpPr>
          <p:cNvPr id="4" name="Oválný popisek 3"/>
          <p:cNvSpPr/>
          <p:nvPr/>
        </p:nvSpPr>
        <p:spPr>
          <a:xfrm>
            <a:off x="3851920" y="4005064"/>
            <a:ext cx="4968552" cy="1404736"/>
          </a:xfrm>
          <a:prstGeom prst="wedgeEllipseCallout">
            <a:avLst>
              <a:gd name="adj1" fmla="val -76323"/>
              <a:gd name="adj2" fmla="val 181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noProof="1" smtClean="0">
                <a:solidFill>
                  <a:srgbClr val="7030A0"/>
                </a:solidFill>
              </a:rPr>
              <a:t>Good morning Mrs teacher !</a:t>
            </a:r>
            <a:endParaRPr lang="cs-CZ" sz="3600" noProof="1">
              <a:solidFill>
                <a:srgbClr val="7030A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15616" y="692696"/>
            <a:ext cx="6768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>
                <a:solidFill>
                  <a:srgbClr val="7030A0"/>
                </a:solidFill>
              </a:rPr>
              <a:t>1. Pozdrav ve škole na začátku hodiny</a:t>
            </a:r>
            <a:endParaRPr lang="cs-CZ" sz="3200" b="1" u="sng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692696"/>
            <a:ext cx="4968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>
                <a:solidFill>
                  <a:srgbClr val="00B050"/>
                </a:solidFill>
              </a:rPr>
              <a:t>2. Pozdravy dětí a kamarádů</a:t>
            </a:r>
            <a:endParaRPr lang="cs-CZ" sz="3200" b="1" u="sng" dirty="0">
              <a:solidFill>
                <a:srgbClr val="00B050"/>
              </a:solidFill>
            </a:endParaRPr>
          </a:p>
        </p:txBody>
      </p:sp>
      <p:pic>
        <p:nvPicPr>
          <p:cNvPr id="16388" name="Picture 4" descr="Chlapec a želv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1700808"/>
            <a:ext cx="2376264" cy="2160240"/>
          </a:xfrm>
          <a:prstGeom prst="rect">
            <a:avLst/>
          </a:prstGeom>
          <a:noFill/>
        </p:spPr>
      </p:pic>
      <p:pic>
        <p:nvPicPr>
          <p:cNvPr id="16390" name="Picture 6" descr="Dívka jedoucí na kon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700808"/>
            <a:ext cx="2232248" cy="2232248"/>
          </a:xfrm>
          <a:prstGeom prst="rect">
            <a:avLst/>
          </a:prstGeom>
          <a:noFill/>
        </p:spPr>
      </p:pic>
      <p:pic>
        <p:nvPicPr>
          <p:cNvPr id="6" name="Picture 6" descr="Dívka jedoucí na kon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4293096"/>
            <a:ext cx="2376264" cy="2304256"/>
          </a:xfrm>
          <a:prstGeom prst="rect">
            <a:avLst/>
          </a:prstGeom>
          <a:noFill/>
        </p:spPr>
      </p:pic>
      <p:pic>
        <p:nvPicPr>
          <p:cNvPr id="7" name="Picture 4" descr="Chlapec a želv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293096"/>
            <a:ext cx="2232248" cy="2304256"/>
          </a:xfrm>
          <a:prstGeom prst="rect">
            <a:avLst/>
          </a:prstGeom>
          <a:noFill/>
        </p:spPr>
      </p:pic>
      <p:sp>
        <p:nvSpPr>
          <p:cNvPr id="8" name="Obláček 7"/>
          <p:cNvSpPr/>
          <p:nvPr/>
        </p:nvSpPr>
        <p:spPr>
          <a:xfrm>
            <a:off x="3203848" y="1556792"/>
            <a:ext cx="1296144" cy="972688"/>
          </a:xfrm>
          <a:prstGeom prst="cloudCallout">
            <a:avLst>
              <a:gd name="adj1" fmla="val -156647"/>
              <a:gd name="adj2" fmla="val 4557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noProof="1" smtClean="0"/>
              <a:t>Hello !</a:t>
            </a:r>
            <a:endParaRPr lang="cs-CZ" b="1" noProof="1"/>
          </a:p>
        </p:txBody>
      </p:sp>
      <p:sp>
        <p:nvSpPr>
          <p:cNvPr id="9" name="Obláček 8"/>
          <p:cNvSpPr/>
          <p:nvPr/>
        </p:nvSpPr>
        <p:spPr>
          <a:xfrm>
            <a:off x="3203848" y="2780928"/>
            <a:ext cx="914400" cy="900680"/>
          </a:xfrm>
          <a:prstGeom prst="cloudCallout">
            <a:avLst>
              <a:gd name="adj1" fmla="val -189015"/>
              <a:gd name="adj2" fmla="val -8209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noProof="1" smtClean="0"/>
              <a:t>Hi</a:t>
            </a:r>
            <a:r>
              <a:rPr lang="cs-CZ" b="1" dirty="0" smtClean="0"/>
              <a:t> !</a:t>
            </a:r>
            <a:endParaRPr lang="cs-CZ" b="1" dirty="0"/>
          </a:p>
        </p:txBody>
      </p:sp>
      <p:sp>
        <p:nvSpPr>
          <p:cNvPr id="10" name="Obláček 9"/>
          <p:cNvSpPr/>
          <p:nvPr/>
        </p:nvSpPr>
        <p:spPr>
          <a:xfrm>
            <a:off x="4644008" y="1484784"/>
            <a:ext cx="1368152" cy="972688"/>
          </a:xfrm>
          <a:prstGeom prst="cloudCallout">
            <a:avLst>
              <a:gd name="adj1" fmla="val 136045"/>
              <a:gd name="adj2" fmla="val 3116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noProof="1" smtClean="0"/>
              <a:t>Hello</a:t>
            </a:r>
            <a:r>
              <a:rPr lang="cs-CZ" b="1" dirty="0" smtClean="0"/>
              <a:t> !</a:t>
            </a:r>
            <a:endParaRPr lang="cs-CZ" b="1" dirty="0"/>
          </a:p>
        </p:txBody>
      </p:sp>
      <p:sp>
        <p:nvSpPr>
          <p:cNvPr id="11" name="Obláček 10"/>
          <p:cNvSpPr/>
          <p:nvPr/>
        </p:nvSpPr>
        <p:spPr>
          <a:xfrm>
            <a:off x="4932040" y="2708920"/>
            <a:ext cx="914400" cy="900680"/>
          </a:xfrm>
          <a:prstGeom prst="cloudCallout">
            <a:avLst>
              <a:gd name="adj1" fmla="val 153409"/>
              <a:gd name="adj2" fmla="val -7901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noProof="1" smtClean="0"/>
              <a:t>Hi</a:t>
            </a:r>
            <a:r>
              <a:rPr lang="cs-CZ" b="1" dirty="0" smtClean="0"/>
              <a:t> !</a:t>
            </a:r>
            <a:endParaRPr lang="cs-CZ" b="1" dirty="0"/>
          </a:p>
        </p:txBody>
      </p:sp>
      <p:sp>
        <p:nvSpPr>
          <p:cNvPr id="12" name="Obláček 11"/>
          <p:cNvSpPr/>
          <p:nvPr/>
        </p:nvSpPr>
        <p:spPr>
          <a:xfrm>
            <a:off x="3347864" y="4365104"/>
            <a:ext cx="1512168" cy="900680"/>
          </a:xfrm>
          <a:prstGeom prst="cloudCallout">
            <a:avLst>
              <a:gd name="adj1" fmla="val -115609"/>
              <a:gd name="adj2" fmla="val 271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noProof="1" smtClean="0"/>
              <a:t>Bye</a:t>
            </a:r>
            <a:r>
              <a:rPr lang="cs-CZ" b="1" dirty="0" smtClean="0"/>
              <a:t> !</a:t>
            </a:r>
            <a:endParaRPr lang="cs-CZ" b="1" dirty="0"/>
          </a:p>
        </p:txBody>
      </p:sp>
      <p:sp>
        <p:nvSpPr>
          <p:cNvPr id="13" name="Obláček 12"/>
          <p:cNvSpPr/>
          <p:nvPr/>
        </p:nvSpPr>
        <p:spPr>
          <a:xfrm>
            <a:off x="4283968" y="5373216"/>
            <a:ext cx="1562472" cy="864096"/>
          </a:xfrm>
          <a:prstGeom prst="cloudCallout">
            <a:avLst>
              <a:gd name="adj1" fmla="val 106001"/>
              <a:gd name="adj2" fmla="val -791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noProof="1" smtClean="0"/>
              <a:t>Bye</a:t>
            </a:r>
            <a:r>
              <a:rPr lang="cs-CZ" b="1" dirty="0" smtClean="0"/>
              <a:t> !</a:t>
            </a:r>
            <a:endParaRPr lang="cs-CZ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260648"/>
            <a:ext cx="39274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</a:rPr>
              <a:t>3. Pozdravy dospělých</a:t>
            </a:r>
            <a:endParaRPr lang="cs-CZ" sz="3200" b="1" u="sng" dirty="0">
              <a:solidFill>
                <a:srgbClr val="FF0000"/>
              </a:solidFill>
            </a:endParaRPr>
          </a:p>
        </p:txBody>
      </p:sp>
      <p:pic>
        <p:nvPicPr>
          <p:cNvPr id="20486" name="Picture 6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052736"/>
            <a:ext cx="2304256" cy="2448272"/>
          </a:xfrm>
          <a:prstGeom prst="rect">
            <a:avLst/>
          </a:prstGeom>
          <a:noFill/>
        </p:spPr>
      </p:pic>
      <p:pic>
        <p:nvPicPr>
          <p:cNvPr id="20488" name="Picture 8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1772816"/>
            <a:ext cx="2160240" cy="2232248"/>
          </a:xfrm>
          <a:prstGeom prst="rect">
            <a:avLst/>
          </a:prstGeom>
          <a:noFill/>
        </p:spPr>
      </p:pic>
      <p:pic>
        <p:nvPicPr>
          <p:cNvPr id="20492" name="Picture 12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4581128"/>
            <a:ext cx="2304256" cy="2016224"/>
          </a:xfrm>
          <a:prstGeom prst="rect">
            <a:avLst/>
          </a:prstGeom>
          <a:noFill/>
        </p:spPr>
      </p:pic>
      <p:pic>
        <p:nvPicPr>
          <p:cNvPr id="20494" name="Picture 14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3645024"/>
            <a:ext cx="2044824" cy="2520280"/>
          </a:xfrm>
          <a:prstGeom prst="rect">
            <a:avLst/>
          </a:prstGeom>
          <a:noFill/>
        </p:spPr>
      </p:pic>
      <p:sp>
        <p:nvSpPr>
          <p:cNvPr id="11" name="Obdélníkový popisek 10"/>
          <p:cNvSpPr/>
          <p:nvPr/>
        </p:nvSpPr>
        <p:spPr>
          <a:xfrm>
            <a:off x="2195736" y="1124744"/>
            <a:ext cx="2304256" cy="648072"/>
          </a:xfrm>
          <a:prstGeom prst="wedgeRectCallout">
            <a:avLst>
              <a:gd name="adj1" fmla="val -83965"/>
              <a:gd name="adj2" fmla="val 1333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noProof="1" smtClean="0"/>
              <a:t>Good</a:t>
            </a:r>
            <a:r>
              <a:rPr lang="cs-CZ" noProof="1" smtClean="0"/>
              <a:t> </a:t>
            </a:r>
            <a:r>
              <a:rPr lang="cs-CZ" b="1" noProof="1" smtClean="0"/>
              <a:t>morning</a:t>
            </a:r>
            <a:r>
              <a:rPr lang="cs-CZ" noProof="1" smtClean="0"/>
              <a:t> !</a:t>
            </a:r>
            <a:endParaRPr lang="cs-CZ" noProof="1"/>
          </a:p>
        </p:txBody>
      </p:sp>
      <p:sp>
        <p:nvSpPr>
          <p:cNvPr id="12" name="Obdélníkový popisek 11"/>
          <p:cNvSpPr/>
          <p:nvPr/>
        </p:nvSpPr>
        <p:spPr>
          <a:xfrm>
            <a:off x="6444208" y="980728"/>
            <a:ext cx="2160240" cy="612648"/>
          </a:xfrm>
          <a:prstGeom prst="wedgeRectCallout">
            <a:avLst>
              <a:gd name="adj1" fmla="val -83685"/>
              <a:gd name="adj2" fmla="val 123558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noProof="1" smtClean="0"/>
              <a:t>Good</a:t>
            </a:r>
            <a:r>
              <a:rPr lang="cs-CZ" noProof="1" smtClean="0"/>
              <a:t> </a:t>
            </a:r>
            <a:r>
              <a:rPr lang="cs-CZ" b="1" noProof="1" smtClean="0"/>
              <a:t>evening</a:t>
            </a:r>
            <a:r>
              <a:rPr lang="cs-CZ" noProof="1" smtClean="0"/>
              <a:t> !</a:t>
            </a:r>
            <a:endParaRPr lang="cs-CZ" noProof="1"/>
          </a:p>
        </p:txBody>
      </p:sp>
      <p:sp>
        <p:nvSpPr>
          <p:cNvPr id="13" name="Obdélníkový popisek 12"/>
          <p:cNvSpPr/>
          <p:nvPr/>
        </p:nvSpPr>
        <p:spPr>
          <a:xfrm>
            <a:off x="6660232" y="4509120"/>
            <a:ext cx="2160240" cy="612648"/>
          </a:xfrm>
          <a:prstGeom prst="wedgeRectCallout">
            <a:avLst>
              <a:gd name="adj1" fmla="val -101001"/>
              <a:gd name="adj2" fmla="val 73807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noProof="1" smtClean="0"/>
              <a:t>Good</a:t>
            </a:r>
            <a:r>
              <a:rPr lang="cs-CZ" noProof="1" smtClean="0"/>
              <a:t> </a:t>
            </a:r>
            <a:r>
              <a:rPr lang="cs-CZ" b="1" noProof="1" smtClean="0"/>
              <a:t>night</a:t>
            </a:r>
            <a:r>
              <a:rPr lang="cs-CZ" noProof="1" smtClean="0"/>
              <a:t> 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14" name="Obdélníkový popisek 13"/>
          <p:cNvSpPr/>
          <p:nvPr/>
        </p:nvSpPr>
        <p:spPr>
          <a:xfrm>
            <a:off x="2555776" y="3429000"/>
            <a:ext cx="2016224" cy="612648"/>
          </a:xfrm>
          <a:prstGeom prst="wedgeRectCallout">
            <a:avLst>
              <a:gd name="adj1" fmla="val -81302"/>
              <a:gd name="adj2" fmla="val 87376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noProof="1" smtClean="0"/>
              <a:t>Good</a:t>
            </a:r>
            <a:r>
              <a:rPr lang="cs-CZ" noProof="1" smtClean="0"/>
              <a:t> </a:t>
            </a:r>
            <a:r>
              <a:rPr lang="cs-CZ" b="1" noProof="1" smtClean="0"/>
              <a:t>afternoon</a:t>
            </a:r>
            <a:r>
              <a:rPr lang="cs-CZ" noProof="1" smtClean="0"/>
              <a:t> </a:t>
            </a:r>
            <a:r>
              <a:rPr lang="cs-CZ" dirty="0" smtClean="0"/>
              <a:t>!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348880"/>
            <a:ext cx="4824536" cy="4176464"/>
          </a:xfrm>
          <a:prstGeom prst="rect">
            <a:avLst/>
          </a:prstGeom>
          <a:noFill/>
        </p:spPr>
      </p:pic>
      <p:sp>
        <p:nvSpPr>
          <p:cNvPr id="3" name="Zaoblený obdélníkový popisek 2"/>
          <p:cNvSpPr/>
          <p:nvPr/>
        </p:nvSpPr>
        <p:spPr>
          <a:xfrm>
            <a:off x="4788024" y="692696"/>
            <a:ext cx="3600400" cy="1512168"/>
          </a:xfrm>
          <a:prstGeom prst="wedgeRoundRectCallout">
            <a:avLst>
              <a:gd name="adj1" fmla="val -105455"/>
              <a:gd name="adj2" fmla="val 11380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noProof="1" smtClean="0"/>
              <a:t>Good bye </a:t>
            </a:r>
            <a:r>
              <a:rPr lang="cs-CZ" sz="3200" b="1" dirty="0" smtClean="0"/>
              <a:t>!</a:t>
            </a:r>
            <a:endParaRPr lang="cs-CZ" sz="32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908720"/>
            <a:ext cx="78488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http://officeimg.vo.msecnd.net/en-us/images/MB900089084.jpg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323528" y="1556792"/>
            <a:ext cx="69127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http://officeimg.vo.msecnd.net/en-us/images/MB900446571.jpg</a:t>
            </a:r>
            <a:r>
              <a:rPr lang="cs-CZ" baseline="0" dirty="0" smtClean="0"/>
              <a:t>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51520" y="2204864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aseline="0" dirty="0" smtClean="0"/>
              <a:t> http://officeimg.vo.msecnd.net/en-us/images/MB900446599.jpg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51520" y="2924944"/>
            <a:ext cx="7776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http://officeimg.vo.msecnd.net/en-us/images/MB900281161.jpg 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23528" y="3573016"/>
            <a:ext cx="63367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http://officeimg.vo.msecnd.net/en-us/images/MB900186364.jpg 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79512" y="4293096"/>
            <a:ext cx="66247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 http://officeimg.vo.msecnd.net/en-us/images/MB900430047.jpg 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23528" y="5013176"/>
            <a:ext cx="73448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http://officeimg.vo.msecnd.net/en-us/images/MB900430089.jpg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323528" y="5733256"/>
            <a:ext cx="68407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http://officeimg.vo.msecnd.net/en-us/images/MB900398359.jpg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3528" y="404664"/>
            <a:ext cx="17649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Použité zdroje :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168</Words>
  <Application>Microsoft Office PowerPoint</Application>
  <PresentationFormat>Předvádění na obrazovce (4:3)</PresentationFormat>
  <Paragraphs>58</Paragraphs>
  <Slides>6</Slides>
  <Notes>4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Suzz</dc:creator>
  <cp:lastModifiedBy>MMU</cp:lastModifiedBy>
  <cp:revision>10</cp:revision>
  <dcterms:created xsi:type="dcterms:W3CDTF">2013-09-06T17:14:24Z</dcterms:created>
  <dcterms:modified xsi:type="dcterms:W3CDTF">2013-10-01T12:36:50Z</dcterms:modified>
</cp:coreProperties>
</file>